
<file path=[Content_Types].xml><?xml version="1.0" encoding="utf-8"?>
<Types xmlns="http://schemas.openxmlformats.org/package/2006/content-types">
  <Default Extension="1" ContentType="image/jpeg"/>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webextensions/webextension5.xml" ContentType="application/vnd.ms-office.webextension+xml"/>
  <Override PartName="/ppt/webextensions/webextension6.xml" ContentType="application/vnd.ms-office.webextension+xml"/>
  <Override PartName="/ppt/webextensions/webextension7.xml" ContentType="application/vnd.ms-office.webextension+xml"/>
  <Override PartName="/ppt/webextensions/webextension8.xml" ContentType="application/vnd.ms-office.webextension+xml"/>
  <Override PartName="/ppt/webextensions/webextension9.xml" ContentType="application/vnd.ms-office.webextension+xml"/>
  <Override PartName="/ppt/webextensions/webextension10.xml" ContentType="application/vnd.ms-office.webextension+xml"/>
  <Override PartName="/ppt/webextensions/webextension11.xml" ContentType="application/vnd.ms-office.webextension+xml"/>
  <Override PartName="/ppt/webextensions/webextension12.xml" ContentType="application/vnd.ms-office.webextension+xml"/>
  <Override PartName="/ppt/webextensions/webextension13.xml" ContentType="application/vnd.ms-office.webextension+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256" r:id="rId2"/>
    <p:sldId id="257" r:id="rId3"/>
    <p:sldId id="258" r:id="rId4"/>
    <p:sldId id="272" r:id="rId5"/>
    <p:sldId id="260" r:id="rId6"/>
    <p:sldId id="273" r:id="rId7"/>
    <p:sldId id="261" r:id="rId8"/>
    <p:sldId id="271" r:id="rId9"/>
    <p:sldId id="274" r:id="rId10"/>
    <p:sldId id="275" r:id="rId11"/>
    <p:sldId id="276" r:id="rId12"/>
    <p:sldId id="264" r:id="rId13"/>
    <p:sldId id="280" r:id="rId14"/>
    <p:sldId id="278" r:id="rId15"/>
    <p:sldId id="279" r:id="rId16"/>
    <p:sldId id="281" r:id="rId17"/>
    <p:sldId id="282" r:id="rId18"/>
    <p:sldId id="283" r:id="rId19"/>
    <p:sldId id="284" r:id="rId20"/>
    <p:sldId id="285" r:id="rId21"/>
    <p:sldId id="286" r:id="rId22"/>
    <p:sldId id="287" r:id="rId23"/>
    <p:sldId id="269" r:id="rId24"/>
    <p:sldId id="266" r:id="rId25"/>
    <p:sldId id="268" r:id="rId26"/>
  </p:sldIdLst>
  <p:sldSz cx="18288000" cy="10287000"/>
  <p:notesSz cx="6858000" cy="9144000"/>
  <p:embeddedFontLst>
    <p:embeddedFont>
      <p:font typeface="Archivo Black" panose="020B0604020202020204" charset="0"/>
      <p:regular r:id="rId28"/>
    </p:embeddedFont>
    <p:embeddedFont>
      <p:font typeface="Calibri" panose="020F0502020204030204" pitchFamily="34" charset="0"/>
      <p:regular r:id="rId29"/>
      <p:bold r:id="rId30"/>
      <p:italic r:id="rId31"/>
      <p:boldItalic r:id="rId32"/>
    </p:embeddedFont>
    <p:embeddedFont>
      <p:font typeface="Montserrat Classic Bold" panose="020B0604020202020204" charset="0"/>
      <p:regular r:id="rId33"/>
    </p:embeddedFont>
    <p:embeddedFont>
      <p:font typeface="Montserrat Light" panose="00000400000000000000" pitchFamily="2" charset="0"/>
      <p:regular r:id="rId34"/>
      <p:italic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28B6C95-54FD-48EA-91E8-E728F0C74F11}">
          <p14:sldIdLst>
            <p14:sldId id="256"/>
            <p14:sldId id="257"/>
            <p14:sldId id="258"/>
            <p14:sldId id="272"/>
            <p14:sldId id="260"/>
            <p14:sldId id="273"/>
            <p14:sldId id="261"/>
          </p14:sldIdLst>
        </p14:section>
        <p14:section name="Untitled Section" id="{08A95162-1A9A-4EB8-B65C-63C5A836B398}">
          <p14:sldIdLst>
            <p14:sldId id="271"/>
            <p14:sldId id="274"/>
            <p14:sldId id="275"/>
            <p14:sldId id="276"/>
            <p14:sldId id="264"/>
            <p14:sldId id="280"/>
            <p14:sldId id="278"/>
            <p14:sldId id="279"/>
            <p14:sldId id="281"/>
            <p14:sldId id="282"/>
            <p14:sldId id="283"/>
            <p14:sldId id="284"/>
            <p14:sldId id="285"/>
            <p14:sldId id="286"/>
            <p14:sldId id="287"/>
            <p14:sldId id="269"/>
            <p14:sldId id="266"/>
            <p14:sldId id="26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99"/>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484" autoAdjust="0"/>
  </p:normalViewPr>
  <p:slideViewPr>
    <p:cSldViewPr>
      <p:cViewPr varScale="1">
        <p:scale>
          <a:sx n="41" d="100"/>
          <a:sy n="41" d="100"/>
        </p:scale>
        <p:origin x="844"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ky Datta" userId="95a754ce4e23f23c" providerId="LiveId" clId="{8EBE7559-8AB1-430E-8823-ABF364377BB5}"/>
    <pc:docChg chg="undo redo custSel addSld delSld modSld sldOrd modSection">
      <pc:chgData name="Lucky Datta" userId="95a754ce4e23f23c" providerId="LiveId" clId="{8EBE7559-8AB1-430E-8823-ABF364377BB5}" dt="2023-10-01T10:08:37.320" v="4010" actId="123"/>
      <pc:docMkLst>
        <pc:docMk/>
      </pc:docMkLst>
      <pc:sldChg chg="modSp mod">
        <pc:chgData name="Lucky Datta" userId="95a754ce4e23f23c" providerId="LiveId" clId="{8EBE7559-8AB1-430E-8823-ABF364377BB5}" dt="2023-10-01T06:35:44.015" v="159" actId="1076"/>
        <pc:sldMkLst>
          <pc:docMk/>
          <pc:sldMk cId="0" sldId="261"/>
        </pc:sldMkLst>
        <pc:picChg chg="mod">
          <ac:chgData name="Lucky Datta" userId="95a754ce4e23f23c" providerId="LiveId" clId="{8EBE7559-8AB1-430E-8823-ABF364377BB5}" dt="2023-10-01T06:35:41.384" v="158" actId="1076"/>
          <ac:picMkLst>
            <pc:docMk/>
            <pc:sldMk cId="0" sldId="261"/>
            <ac:picMk id="24" creationId="{FDB7F53B-8655-52B4-1AB4-796DD72D8751}"/>
          </ac:picMkLst>
        </pc:picChg>
        <pc:picChg chg="mod">
          <ac:chgData name="Lucky Datta" userId="95a754ce4e23f23c" providerId="LiveId" clId="{8EBE7559-8AB1-430E-8823-ABF364377BB5}" dt="2023-10-01T06:35:44.015" v="159" actId="1076"/>
          <ac:picMkLst>
            <pc:docMk/>
            <pc:sldMk cId="0" sldId="261"/>
            <ac:picMk id="26" creationId="{B6EEB426-0FAC-A4DD-F4F1-8C58B867725E}"/>
          </ac:picMkLst>
        </pc:picChg>
      </pc:sldChg>
      <pc:sldChg chg="del">
        <pc:chgData name="Lucky Datta" userId="95a754ce4e23f23c" providerId="LiveId" clId="{8EBE7559-8AB1-430E-8823-ABF364377BB5}" dt="2023-10-01T06:36:45.146" v="160" actId="47"/>
        <pc:sldMkLst>
          <pc:docMk/>
          <pc:sldMk cId="0" sldId="262"/>
        </pc:sldMkLst>
      </pc:sldChg>
      <pc:sldChg chg="delSp add del mod ord">
        <pc:chgData name="Lucky Datta" userId="95a754ce4e23f23c" providerId="LiveId" clId="{8EBE7559-8AB1-430E-8823-ABF364377BB5}" dt="2023-10-01T09:07:18.078" v="1297" actId="47"/>
        <pc:sldMkLst>
          <pc:docMk/>
          <pc:sldMk cId="0" sldId="263"/>
        </pc:sldMkLst>
        <pc:spChg chg="del">
          <ac:chgData name="Lucky Datta" userId="95a754ce4e23f23c" providerId="LiveId" clId="{8EBE7559-8AB1-430E-8823-ABF364377BB5}" dt="2023-10-01T06:36:56.513" v="165" actId="478"/>
          <ac:spMkLst>
            <pc:docMk/>
            <pc:sldMk cId="0" sldId="263"/>
            <ac:spMk id="2" creationId="{00000000-0000-0000-0000-000000000000}"/>
          </ac:spMkLst>
        </pc:spChg>
        <pc:spChg chg="del">
          <ac:chgData name="Lucky Datta" userId="95a754ce4e23f23c" providerId="LiveId" clId="{8EBE7559-8AB1-430E-8823-ABF364377BB5}" dt="2023-10-01T06:36:55.519" v="164" actId="478"/>
          <ac:spMkLst>
            <pc:docMk/>
            <pc:sldMk cId="0" sldId="263"/>
            <ac:spMk id="3" creationId="{00000000-0000-0000-0000-000000000000}"/>
          </ac:spMkLst>
        </pc:spChg>
        <pc:grpChg chg="del">
          <ac:chgData name="Lucky Datta" userId="95a754ce4e23f23c" providerId="LiveId" clId="{8EBE7559-8AB1-430E-8823-ABF364377BB5}" dt="2023-10-01T06:36:54.718" v="163" actId="478"/>
          <ac:grpSpMkLst>
            <pc:docMk/>
            <pc:sldMk cId="0" sldId="263"/>
            <ac:grpSpMk id="4" creationId="{00000000-0000-0000-0000-000000000000}"/>
          </ac:grpSpMkLst>
        </pc:grpChg>
      </pc:sldChg>
      <pc:sldChg chg="addSp delSp modSp mod ord">
        <pc:chgData name="Lucky Datta" userId="95a754ce4e23f23c" providerId="LiveId" clId="{8EBE7559-8AB1-430E-8823-ABF364377BB5}" dt="2023-10-01T08:00:22.740" v="671" actId="1076"/>
        <pc:sldMkLst>
          <pc:docMk/>
          <pc:sldMk cId="0" sldId="264"/>
        </pc:sldMkLst>
        <pc:spChg chg="del mod">
          <ac:chgData name="Lucky Datta" userId="95a754ce4e23f23c" providerId="LiveId" clId="{8EBE7559-8AB1-430E-8823-ABF364377BB5}" dt="2023-10-01T06:37:06.326" v="168" actId="478"/>
          <ac:spMkLst>
            <pc:docMk/>
            <pc:sldMk cId="0" sldId="264"/>
            <ac:spMk id="2" creationId="{00000000-0000-0000-0000-000000000000}"/>
          </ac:spMkLst>
        </pc:spChg>
        <pc:spChg chg="del mod">
          <ac:chgData name="Lucky Datta" userId="95a754ce4e23f23c" providerId="LiveId" clId="{8EBE7559-8AB1-430E-8823-ABF364377BB5}" dt="2023-10-01T06:37:26.379" v="180" actId="478"/>
          <ac:spMkLst>
            <pc:docMk/>
            <pc:sldMk cId="0" sldId="264"/>
            <ac:spMk id="10" creationId="{00000000-0000-0000-0000-000000000000}"/>
          </ac:spMkLst>
        </pc:spChg>
        <pc:spChg chg="mod">
          <ac:chgData name="Lucky Datta" userId="95a754ce4e23f23c" providerId="LiveId" clId="{8EBE7559-8AB1-430E-8823-ABF364377BB5}" dt="2023-10-01T07:48:07.238" v="578" actId="14100"/>
          <ac:spMkLst>
            <pc:docMk/>
            <pc:sldMk cId="0" sldId="264"/>
            <ac:spMk id="11" creationId="{00000000-0000-0000-0000-000000000000}"/>
          </ac:spMkLst>
        </pc:spChg>
        <pc:spChg chg="del mod">
          <ac:chgData name="Lucky Datta" userId="95a754ce4e23f23c" providerId="LiveId" clId="{8EBE7559-8AB1-430E-8823-ABF364377BB5}" dt="2023-10-01T06:37:14.543" v="172" actId="478"/>
          <ac:spMkLst>
            <pc:docMk/>
            <pc:sldMk cId="0" sldId="264"/>
            <ac:spMk id="12" creationId="{00000000-0000-0000-0000-000000000000}"/>
          </ac:spMkLst>
        </pc:spChg>
        <pc:spChg chg="del">
          <ac:chgData name="Lucky Datta" userId="95a754ce4e23f23c" providerId="LiveId" clId="{8EBE7559-8AB1-430E-8823-ABF364377BB5}" dt="2023-10-01T06:37:19.798" v="177" actId="478"/>
          <ac:spMkLst>
            <pc:docMk/>
            <pc:sldMk cId="0" sldId="264"/>
            <ac:spMk id="13" creationId="{00000000-0000-0000-0000-000000000000}"/>
          </ac:spMkLst>
        </pc:spChg>
        <pc:spChg chg="mod">
          <ac:chgData name="Lucky Datta" userId="95a754ce4e23f23c" providerId="LiveId" clId="{8EBE7559-8AB1-430E-8823-ABF364377BB5}" dt="2023-10-01T07:58:52.450" v="661" actId="20577"/>
          <ac:spMkLst>
            <pc:docMk/>
            <pc:sldMk cId="0" sldId="264"/>
            <ac:spMk id="14" creationId="{00000000-0000-0000-0000-000000000000}"/>
          </ac:spMkLst>
        </pc:spChg>
        <pc:spChg chg="del mod">
          <ac:chgData name="Lucky Datta" userId="95a754ce4e23f23c" providerId="LiveId" clId="{8EBE7559-8AB1-430E-8823-ABF364377BB5}" dt="2023-10-01T06:37:19.108" v="176" actId="478"/>
          <ac:spMkLst>
            <pc:docMk/>
            <pc:sldMk cId="0" sldId="264"/>
            <ac:spMk id="19" creationId="{00000000-0000-0000-0000-000000000000}"/>
          </ac:spMkLst>
        </pc:spChg>
        <pc:spChg chg="add mod">
          <ac:chgData name="Lucky Datta" userId="95a754ce4e23f23c" providerId="LiveId" clId="{8EBE7559-8AB1-430E-8823-ABF364377BB5}" dt="2023-10-01T07:48:15.278" v="581" actId="1076"/>
          <ac:spMkLst>
            <pc:docMk/>
            <pc:sldMk cId="0" sldId="264"/>
            <ac:spMk id="20" creationId="{AA25D703-70F8-E60A-170F-408F027791C4}"/>
          </ac:spMkLst>
        </pc:spChg>
        <pc:grpChg chg="del">
          <ac:chgData name="Lucky Datta" userId="95a754ce4e23f23c" providerId="LiveId" clId="{8EBE7559-8AB1-430E-8823-ABF364377BB5}" dt="2023-10-01T06:37:15.915" v="173" actId="478"/>
          <ac:grpSpMkLst>
            <pc:docMk/>
            <pc:sldMk cId="0" sldId="264"/>
            <ac:grpSpMk id="3" creationId="{00000000-0000-0000-0000-000000000000}"/>
          </ac:grpSpMkLst>
        </pc:grpChg>
        <pc:grpChg chg="del">
          <ac:chgData name="Lucky Datta" userId="95a754ce4e23f23c" providerId="LiveId" clId="{8EBE7559-8AB1-430E-8823-ABF364377BB5}" dt="2023-10-01T06:37:07.208" v="169" actId="478"/>
          <ac:grpSpMkLst>
            <pc:docMk/>
            <pc:sldMk cId="0" sldId="264"/>
            <ac:grpSpMk id="7" creationId="{00000000-0000-0000-0000-000000000000}"/>
          </ac:grpSpMkLst>
        </pc:grpChg>
        <pc:grpChg chg="del">
          <ac:chgData name="Lucky Datta" userId="95a754ce4e23f23c" providerId="LiveId" clId="{8EBE7559-8AB1-430E-8823-ABF364377BB5}" dt="2023-10-01T06:37:16.927" v="174" actId="478"/>
          <ac:grpSpMkLst>
            <pc:docMk/>
            <pc:sldMk cId="0" sldId="264"/>
            <ac:grpSpMk id="15" creationId="{00000000-0000-0000-0000-000000000000}"/>
          </ac:grpSpMkLst>
        </pc:grpChg>
        <pc:graphicFrameChg chg="add mod">
          <ac:chgData name="Lucky Datta" userId="95a754ce4e23f23c" providerId="LiveId" clId="{8EBE7559-8AB1-430E-8823-ABF364377BB5}" dt="2023-10-01T07:53:54.765" v="630" actId="14100"/>
          <ac:graphicFrameMkLst>
            <pc:docMk/>
            <pc:sldMk cId="0" sldId="264"/>
            <ac:graphicFrameMk id="21" creationId="{D1C0EC20-366E-9EBD-CCA1-E60EA6409CE0}"/>
          </ac:graphicFrameMkLst>
        </pc:graphicFrameChg>
        <pc:picChg chg="add mod modCrop">
          <ac:chgData name="Lucky Datta" userId="95a754ce4e23f23c" providerId="LiveId" clId="{8EBE7559-8AB1-430E-8823-ABF364377BB5}" dt="2023-10-01T07:57:18.146" v="650" actId="1076"/>
          <ac:picMkLst>
            <pc:docMk/>
            <pc:sldMk cId="0" sldId="264"/>
            <ac:picMk id="23" creationId="{0776AC77-78BC-E379-B351-D43B8D807A2A}"/>
          </ac:picMkLst>
        </pc:picChg>
        <pc:picChg chg="add mod modCrop">
          <ac:chgData name="Lucky Datta" userId="95a754ce4e23f23c" providerId="LiveId" clId="{8EBE7559-8AB1-430E-8823-ABF364377BB5}" dt="2023-10-01T08:00:22.740" v="671" actId="1076"/>
          <ac:picMkLst>
            <pc:docMk/>
            <pc:sldMk cId="0" sldId="264"/>
            <ac:picMk id="25" creationId="{BAF7C6CE-A910-A134-A6BA-A10AC4B609F5}"/>
          </ac:picMkLst>
        </pc:picChg>
      </pc:sldChg>
      <pc:sldChg chg="del">
        <pc:chgData name="Lucky Datta" userId="95a754ce4e23f23c" providerId="LiveId" clId="{8EBE7559-8AB1-430E-8823-ABF364377BB5}" dt="2023-10-01T07:44:04.553" v="521" actId="47"/>
        <pc:sldMkLst>
          <pc:docMk/>
          <pc:sldMk cId="0" sldId="265"/>
        </pc:sldMkLst>
      </pc:sldChg>
      <pc:sldChg chg="addSp delSp modSp mod">
        <pc:chgData name="Lucky Datta" userId="95a754ce4e23f23c" providerId="LiveId" clId="{8EBE7559-8AB1-430E-8823-ABF364377BB5}" dt="2023-10-01T09:07:00.618" v="1294" actId="1076"/>
        <pc:sldMkLst>
          <pc:docMk/>
          <pc:sldMk cId="0" sldId="266"/>
        </pc:sldMkLst>
        <pc:spChg chg="del mod">
          <ac:chgData name="Lucky Datta" userId="95a754ce4e23f23c" providerId="LiveId" clId="{8EBE7559-8AB1-430E-8823-ABF364377BB5}" dt="2023-10-01T08:59:33.988" v="943" actId="478"/>
          <ac:spMkLst>
            <pc:docMk/>
            <pc:sldMk cId="0" sldId="266"/>
            <ac:spMk id="2" creationId="{00000000-0000-0000-0000-000000000000}"/>
          </ac:spMkLst>
        </pc:spChg>
        <pc:spChg chg="del">
          <ac:chgData name="Lucky Datta" userId="95a754ce4e23f23c" providerId="LiveId" clId="{8EBE7559-8AB1-430E-8823-ABF364377BB5}" dt="2023-10-01T08:57:56.626" v="931" actId="478"/>
          <ac:spMkLst>
            <pc:docMk/>
            <pc:sldMk cId="0" sldId="266"/>
            <ac:spMk id="3" creationId="{00000000-0000-0000-0000-000000000000}"/>
          </ac:spMkLst>
        </pc:spChg>
        <pc:spChg chg="del">
          <ac:chgData name="Lucky Datta" userId="95a754ce4e23f23c" providerId="LiveId" clId="{8EBE7559-8AB1-430E-8823-ABF364377BB5}" dt="2023-10-01T08:57:53.856" v="929" actId="478"/>
          <ac:spMkLst>
            <pc:docMk/>
            <pc:sldMk cId="0" sldId="266"/>
            <ac:spMk id="4" creationId="{00000000-0000-0000-0000-000000000000}"/>
          </ac:spMkLst>
        </pc:spChg>
        <pc:spChg chg="del mod">
          <ac:chgData name="Lucky Datta" userId="95a754ce4e23f23c" providerId="LiveId" clId="{8EBE7559-8AB1-430E-8823-ABF364377BB5}" dt="2023-10-01T08:56:21.685" v="918"/>
          <ac:spMkLst>
            <pc:docMk/>
            <pc:sldMk cId="0" sldId="266"/>
            <ac:spMk id="5" creationId="{00000000-0000-0000-0000-000000000000}"/>
          </ac:spMkLst>
        </pc:spChg>
        <pc:spChg chg="del mod">
          <ac:chgData name="Lucky Datta" userId="95a754ce4e23f23c" providerId="LiveId" clId="{8EBE7559-8AB1-430E-8823-ABF364377BB5}" dt="2023-10-01T09:00:33.950" v="957" actId="478"/>
          <ac:spMkLst>
            <pc:docMk/>
            <pc:sldMk cId="0" sldId="266"/>
            <ac:spMk id="6" creationId="{00000000-0000-0000-0000-000000000000}"/>
          </ac:spMkLst>
        </pc:spChg>
        <pc:spChg chg="del">
          <ac:chgData name="Lucky Datta" userId="95a754ce4e23f23c" providerId="LiveId" clId="{8EBE7559-8AB1-430E-8823-ABF364377BB5}" dt="2023-10-01T09:01:50.450" v="987" actId="478"/>
          <ac:spMkLst>
            <pc:docMk/>
            <pc:sldMk cId="0" sldId="266"/>
            <ac:spMk id="7" creationId="{00000000-0000-0000-0000-000000000000}"/>
          </ac:spMkLst>
        </pc:spChg>
        <pc:spChg chg="del mod">
          <ac:chgData name="Lucky Datta" userId="95a754ce4e23f23c" providerId="LiveId" clId="{8EBE7559-8AB1-430E-8823-ABF364377BB5}" dt="2023-10-01T09:00:38.481" v="959" actId="478"/>
          <ac:spMkLst>
            <pc:docMk/>
            <pc:sldMk cId="0" sldId="266"/>
            <ac:spMk id="8" creationId="{00000000-0000-0000-0000-000000000000}"/>
          </ac:spMkLst>
        </pc:spChg>
        <pc:spChg chg="del">
          <ac:chgData name="Lucky Datta" userId="95a754ce4e23f23c" providerId="LiveId" clId="{8EBE7559-8AB1-430E-8823-ABF364377BB5}" dt="2023-10-01T09:01:47.970" v="986" actId="478"/>
          <ac:spMkLst>
            <pc:docMk/>
            <pc:sldMk cId="0" sldId="266"/>
            <ac:spMk id="9" creationId="{00000000-0000-0000-0000-000000000000}"/>
          </ac:spMkLst>
        </pc:spChg>
        <pc:spChg chg="mod topLvl">
          <ac:chgData name="Lucky Datta" userId="95a754ce4e23f23c" providerId="LiveId" clId="{8EBE7559-8AB1-430E-8823-ABF364377BB5}" dt="2023-10-01T09:06:41.308" v="1291" actId="2711"/>
          <ac:spMkLst>
            <pc:docMk/>
            <pc:sldMk cId="0" sldId="266"/>
            <ac:spMk id="11" creationId="{00000000-0000-0000-0000-000000000000}"/>
          </ac:spMkLst>
        </pc:spChg>
        <pc:spChg chg="del mod topLvl">
          <ac:chgData name="Lucky Datta" userId="95a754ce4e23f23c" providerId="LiveId" clId="{8EBE7559-8AB1-430E-8823-ABF364377BB5}" dt="2023-10-01T09:01:37.930" v="983" actId="478"/>
          <ac:spMkLst>
            <pc:docMk/>
            <pc:sldMk cId="0" sldId="266"/>
            <ac:spMk id="12" creationId="{00000000-0000-0000-0000-000000000000}"/>
          </ac:spMkLst>
        </pc:spChg>
        <pc:spChg chg="del">
          <ac:chgData name="Lucky Datta" userId="95a754ce4e23f23c" providerId="LiveId" clId="{8EBE7559-8AB1-430E-8823-ABF364377BB5}" dt="2023-10-01T08:54:51.240" v="910" actId="478"/>
          <ac:spMkLst>
            <pc:docMk/>
            <pc:sldMk cId="0" sldId="266"/>
            <ac:spMk id="13" creationId="{00000000-0000-0000-0000-000000000000}"/>
          </ac:spMkLst>
        </pc:spChg>
        <pc:spChg chg="del mod">
          <ac:chgData name="Lucky Datta" userId="95a754ce4e23f23c" providerId="LiveId" clId="{8EBE7559-8AB1-430E-8823-ABF364377BB5}" dt="2023-10-01T08:54:53.255" v="912" actId="478"/>
          <ac:spMkLst>
            <pc:docMk/>
            <pc:sldMk cId="0" sldId="266"/>
            <ac:spMk id="14" creationId="{00000000-0000-0000-0000-000000000000}"/>
          </ac:spMkLst>
        </pc:spChg>
        <pc:spChg chg="del mod">
          <ac:chgData name="Lucky Datta" userId="95a754ce4e23f23c" providerId="LiveId" clId="{8EBE7559-8AB1-430E-8823-ABF364377BB5}" dt="2023-10-01T08:54:47.286" v="898"/>
          <ac:spMkLst>
            <pc:docMk/>
            <pc:sldMk cId="0" sldId="266"/>
            <ac:spMk id="15" creationId="{00000000-0000-0000-0000-000000000000}"/>
          </ac:spMkLst>
        </pc:spChg>
        <pc:spChg chg="mod topLvl">
          <ac:chgData name="Lucky Datta" userId="95a754ce4e23f23c" providerId="LiveId" clId="{8EBE7559-8AB1-430E-8823-ABF364377BB5}" dt="2023-10-01T09:06:49.138" v="1292" actId="2711"/>
          <ac:spMkLst>
            <pc:docMk/>
            <pc:sldMk cId="0" sldId="266"/>
            <ac:spMk id="20" creationId="{00000000-0000-0000-0000-000000000000}"/>
          </ac:spMkLst>
        </pc:spChg>
        <pc:spChg chg="del mod topLvl">
          <ac:chgData name="Lucky Datta" userId="95a754ce4e23f23c" providerId="LiveId" clId="{8EBE7559-8AB1-430E-8823-ABF364377BB5}" dt="2023-10-01T09:00:27.921" v="953" actId="478"/>
          <ac:spMkLst>
            <pc:docMk/>
            <pc:sldMk cId="0" sldId="266"/>
            <ac:spMk id="21" creationId="{00000000-0000-0000-0000-000000000000}"/>
          </ac:spMkLst>
        </pc:spChg>
        <pc:spChg chg="del mod">
          <ac:chgData name="Lucky Datta" userId="95a754ce4e23f23c" providerId="LiveId" clId="{8EBE7559-8AB1-430E-8823-ABF364377BB5}" dt="2023-10-01T08:54:47.287" v="906"/>
          <ac:spMkLst>
            <pc:docMk/>
            <pc:sldMk cId="0" sldId="266"/>
            <ac:spMk id="22" creationId="{00000000-0000-0000-0000-000000000000}"/>
          </ac:spMkLst>
        </pc:spChg>
        <pc:spChg chg="del mod">
          <ac:chgData name="Lucky Datta" userId="95a754ce4e23f23c" providerId="LiveId" clId="{8EBE7559-8AB1-430E-8823-ABF364377BB5}" dt="2023-10-01T08:54:47.287" v="904"/>
          <ac:spMkLst>
            <pc:docMk/>
            <pc:sldMk cId="0" sldId="266"/>
            <ac:spMk id="23" creationId="{00000000-0000-0000-0000-000000000000}"/>
          </ac:spMkLst>
        </pc:spChg>
        <pc:spChg chg="mod topLvl">
          <ac:chgData name="Lucky Datta" userId="95a754ce4e23f23c" providerId="LiveId" clId="{8EBE7559-8AB1-430E-8823-ABF364377BB5}" dt="2023-10-01T09:05:26.243" v="1274" actId="20577"/>
          <ac:spMkLst>
            <pc:docMk/>
            <pc:sldMk cId="0" sldId="266"/>
            <ac:spMk id="28" creationId="{00000000-0000-0000-0000-000000000000}"/>
          </ac:spMkLst>
        </pc:spChg>
        <pc:spChg chg="del mod topLvl">
          <ac:chgData name="Lucky Datta" userId="95a754ce4e23f23c" providerId="LiveId" clId="{8EBE7559-8AB1-430E-8823-ABF364377BB5}" dt="2023-10-01T09:01:46.192" v="985" actId="478"/>
          <ac:spMkLst>
            <pc:docMk/>
            <pc:sldMk cId="0" sldId="266"/>
            <ac:spMk id="29" creationId="{00000000-0000-0000-0000-000000000000}"/>
          </ac:spMkLst>
        </pc:spChg>
        <pc:spChg chg="del mod">
          <ac:chgData name="Lucky Datta" userId="95a754ce4e23f23c" providerId="LiveId" clId="{8EBE7559-8AB1-430E-8823-ABF364377BB5}" dt="2023-10-01T08:54:49.747" v="909" actId="478"/>
          <ac:spMkLst>
            <pc:docMk/>
            <pc:sldMk cId="0" sldId="266"/>
            <ac:spMk id="30" creationId="{00000000-0000-0000-0000-000000000000}"/>
          </ac:spMkLst>
        </pc:spChg>
        <pc:spChg chg="del mod">
          <ac:chgData name="Lucky Datta" userId="95a754ce4e23f23c" providerId="LiveId" clId="{8EBE7559-8AB1-430E-8823-ABF364377BB5}" dt="2023-10-01T08:55:01.648" v="915" actId="478"/>
          <ac:spMkLst>
            <pc:docMk/>
            <pc:sldMk cId="0" sldId="266"/>
            <ac:spMk id="31" creationId="{00000000-0000-0000-0000-000000000000}"/>
          </ac:spMkLst>
        </pc:spChg>
        <pc:spChg chg="del mod">
          <ac:chgData name="Lucky Datta" userId="95a754ce4e23f23c" providerId="LiveId" clId="{8EBE7559-8AB1-430E-8823-ABF364377BB5}" dt="2023-10-01T08:54:47.285" v="896"/>
          <ac:spMkLst>
            <pc:docMk/>
            <pc:sldMk cId="0" sldId="266"/>
            <ac:spMk id="32" creationId="{00000000-0000-0000-0000-000000000000}"/>
          </ac:spMkLst>
        </pc:spChg>
        <pc:spChg chg="del mod">
          <ac:chgData name="Lucky Datta" userId="95a754ce4e23f23c" providerId="LiveId" clId="{8EBE7559-8AB1-430E-8823-ABF364377BB5}" dt="2023-10-01T08:54:47.287" v="902"/>
          <ac:spMkLst>
            <pc:docMk/>
            <pc:sldMk cId="0" sldId="266"/>
            <ac:spMk id="39" creationId="{00000000-0000-0000-0000-000000000000}"/>
          </ac:spMkLst>
        </pc:spChg>
        <pc:spChg chg="del mod">
          <ac:chgData name="Lucky Datta" userId="95a754ce4e23f23c" providerId="LiveId" clId="{8EBE7559-8AB1-430E-8823-ABF364377BB5}" dt="2023-10-01T08:54:47.286" v="900"/>
          <ac:spMkLst>
            <pc:docMk/>
            <pc:sldMk cId="0" sldId="266"/>
            <ac:spMk id="40" creationId="{00000000-0000-0000-0000-000000000000}"/>
          </ac:spMkLst>
        </pc:spChg>
        <pc:spChg chg="del mod">
          <ac:chgData name="Lucky Datta" userId="95a754ce4e23f23c" providerId="LiveId" clId="{8EBE7559-8AB1-430E-8823-ABF364377BB5}" dt="2023-10-01T08:54:47.283" v="894" actId="478"/>
          <ac:spMkLst>
            <pc:docMk/>
            <pc:sldMk cId="0" sldId="266"/>
            <ac:spMk id="50" creationId="{00000000-0000-0000-0000-000000000000}"/>
          </ac:spMkLst>
        </pc:spChg>
        <pc:spChg chg="del">
          <ac:chgData name="Lucky Datta" userId="95a754ce4e23f23c" providerId="LiveId" clId="{8EBE7559-8AB1-430E-8823-ABF364377BB5}" dt="2023-10-01T08:54:48.293" v="907" actId="478"/>
          <ac:spMkLst>
            <pc:docMk/>
            <pc:sldMk cId="0" sldId="266"/>
            <ac:spMk id="51" creationId="{00000000-0000-0000-0000-000000000000}"/>
          </ac:spMkLst>
        </pc:spChg>
        <pc:spChg chg="add del">
          <ac:chgData name="Lucky Datta" userId="95a754ce4e23f23c" providerId="LiveId" clId="{8EBE7559-8AB1-430E-8823-ABF364377BB5}" dt="2023-10-01T08:57:25.636" v="920"/>
          <ac:spMkLst>
            <pc:docMk/>
            <pc:sldMk cId="0" sldId="266"/>
            <ac:spMk id="52" creationId="{892C56A8-3960-BFAC-3C9D-B1A044411A9E}"/>
          </ac:spMkLst>
        </pc:spChg>
        <pc:spChg chg="add del">
          <ac:chgData name="Lucky Datta" userId="95a754ce4e23f23c" providerId="LiveId" clId="{8EBE7559-8AB1-430E-8823-ABF364377BB5}" dt="2023-10-01T08:57:39.151" v="924"/>
          <ac:spMkLst>
            <pc:docMk/>
            <pc:sldMk cId="0" sldId="266"/>
            <ac:spMk id="54" creationId="{2A3428A3-D6AB-794A-9E2C-A3057F29FDFF}"/>
          </ac:spMkLst>
        </pc:spChg>
        <pc:grpChg chg="del mod">
          <ac:chgData name="Lucky Datta" userId="95a754ce4e23f23c" providerId="LiveId" clId="{8EBE7559-8AB1-430E-8823-ABF364377BB5}" dt="2023-10-01T09:01:37.930" v="983" actId="478"/>
          <ac:grpSpMkLst>
            <pc:docMk/>
            <pc:sldMk cId="0" sldId="266"/>
            <ac:grpSpMk id="10" creationId="{00000000-0000-0000-0000-000000000000}"/>
          </ac:grpSpMkLst>
        </pc:grpChg>
        <pc:grpChg chg="del">
          <ac:chgData name="Lucky Datta" userId="95a754ce4e23f23c" providerId="LiveId" clId="{8EBE7559-8AB1-430E-8823-ABF364377BB5}" dt="2023-10-01T08:54:17.423" v="882" actId="478"/>
          <ac:grpSpMkLst>
            <pc:docMk/>
            <pc:sldMk cId="0" sldId="266"/>
            <ac:grpSpMk id="16" creationId="{00000000-0000-0000-0000-000000000000}"/>
          </ac:grpSpMkLst>
        </pc:grpChg>
        <pc:grpChg chg="del mod">
          <ac:chgData name="Lucky Datta" userId="95a754ce4e23f23c" providerId="LiveId" clId="{8EBE7559-8AB1-430E-8823-ABF364377BB5}" dt="2023-10-01T09:00:27.921" v="953" actId="478"/>
          <ac:grpSpMkLst>
            <pc:docMk/>
            <pc:sldMk cId="0" sldId="266"/>
            <ac:grpSpMk id="19" creationId="{00000000-0000-0000-0000-000000000000}"/>
          </ac:grpSpMkLst>
        </pc:grpChg>
        <pc:grpChg chg="del">
          <ac:chgData name="Lucky Datta" userId="95a754ce4e23f23c" providerId="LiveId" clId="{8EBE7559-8AB1-430E-8823-ABF364377BB5}" dt="2023-10-01T08:54:19.307" v="883" actId="478"/>
          <ac:grpSpMkLst>
            <pc:docMk/>
            <pc:sldMk cId="0" sldId="266"/>
            <ac:grpSpMk id="24" creationId="{00000000-0000-0000-0000-000000000000}"/>
          </ac:grpSpMkLst>
        </pc:grpChg>
        <pc:grpChg chg="del mod">
          <ac:chgData name="Lucky Datta" userId="95a754ce4e23f23c" providerId="LiveId" clId="{8EBE7559-8AB1-430E-8823-ABF364377BB5}" dt="2023-10-01T09:01:46.192" v="985" actId="478"/>
          <ac:grpSpMkLst>
            <pc:docMk/>
            <pc:sldMk cId="0" sldId="266"/>
            <ac:grpSpMk id="27" creationId="{00000000-0000-0000-0000-000000000000}"/>
          </ac:grpSpMkLst>
        </pc:grpChg>
        <pc:grpChg chg="del">
          <ac:chgData name="Lucky Datta" userId="95a754ce4e23f23c" providerId="LiveId" clId="{8EBE7559-8AB1-430E-8823-ABF364377BB5}" dt="2023-10-01T08:54:21.149" v="885" actId="478"/>
          <ac:grpSpMkLst>
            <pc:docMk/>
            <pc:sldMk cId="0" sldId="266"/>
            <ac:grpSpMk id="33" creationId="{00000000-0000-0000-0000-000000000000}"/>
          </ac:grpSpMkLst>
        </pc:grpChg>
        <pc:grpChg chg="del">
          <ac:chgData name="Lucky Datta" userId="95a754ce4e23f23c" providerId="LiveId" clId="{8EBE7559-8AB1-430E-8823-ABF364377BB5}" dt="2023-10-01T09:01:09.534" v="970" actId="478"/>
          <ac:grpSpMkLst>
            <pc:docMk/>
            <pc:sldMk cId="0" sldId="266"/>
            <ac:grpSpMk id="36" creationId="{00000000-0000-0000-0000-000000000000}"/>
          </ac:grpSpMkLst>
        </pc:grpChg>
        <pc:grpChg chg="del">
          <ac:chgData name="Lucky Datta" userId="95a754ce4e23f23c" providerId="LiveId" clId="{8EBE7559-8AB1-430E-8823-ABF364377BB5}" dt="2023-10-01T08:54:20.023" v="884" actId="478"/>
          <ac:grpSpMkLst>
            <pc:docMk/>
            <pc:sldMk cId="0" sldId="266"/>
            <ac:grpSpMk id="41" creationId="{00000000-0000-0000-0000-000000000000}"/>
          </ac:grpSpMkLst>
        </pc:grpChg>
        <pc:grpChg chg="del">
          <ac:chgData name="Lucky Datta" userId="95a754ce4e23f23c" providerId="LiveId" clId="{8EBE7559-8AB1-430E-8823-ABF364377BB5}" dt="2023-10-01T08:57:51.797" v="928" actId="478"/>
          <ac:grpSpMkLst>
            <pc:docMk/>
            <pc:sldMk cId="0" sldId="266"/>
            <ac:grpSpMk id="44" creationId="{00000000-0000-0000-0000-000000000000}"/>
          </ac:grpSpMkLst>
        </pc:grpChg>
        <pc:grpChg chg="del">
          <ac:chgData name="Lucky Datta" userId="95a754ce4e23f23c" providerId="LiveId" clId="{8EBE7559-8AB1-430E-8823-ABF364377BB5}" dt="2023-10-01T08:57:55.436" v="930" actId="478"/>
          <ac:grpSpMkLst>
            <pc:docMk/>
            <pc:sldMk cId="0" sldId="266"/>
            <ac:grpSpMk id="47" creationId="{00000000-0000-0000-0000-000000000000}"/>
          </ac:grpSpMkLst>
        </pc:grpChg>
        <pc:picChg chg="add del mod">
          <ac:chgData name="Lucky Datta" userId="95a754ce4e23f23c" providerId="LiveId" clId="{8EBE7559-8AB1-430E-8823-ABF364377BB5}" dt="2023-10-01T09:01:34.280" v="982" actId="478"/>
          <ac:picMkLst>
            <pc:docMk/>
            <pc:sldMk cId="0" sldId="266"/>
            <ac:picMk id="53" creationId="{E8980C13-D012-E0D4-5813-714F50F63D09}"/>
          </ac:picMkLst>
        </pc:picChg>
        <pc:picChg chg="add mod">
          <ac:chgData name="Lucky Datta" userId="95a754ce4e23f23c" providerId="LiveId" clId="{8EBE7559-8AB1-430E-8823-ABF364377BB5}" dt="2023-10-01T09:06:57.318" v="1293" actId="14100"/>
          <ac:picMkLst>
            <pc:docMk/>
            <pc:sldMk cId="0" sldId="266"/>
            <ac:picMk id="55" creationId="{968B9C19-D3B0-4BE1-F5DC-321C912BEEAF}"/>
          </ac:picMkLst>
        </pc:picChg>
        <pc:picChg chg="add del mod">
          <ac:chgData name="Lucky Datta" userId="95a754ce4e23f23c" providerId="LiveId" clId="{8EBE7559-8AB1-430E-8823-ABF364377BB5}" dt="2023-10-01T08:59:27.899" v="940"/>
          <ac:picMkLst>
            <pc:docMk/>
            <pc:sldMk cId="0" sldId="266"/>
            <ac:picMk id="1030" creationId="{07EEC269-AF72-0657-035B-C288E8E67F96}"/>
          </ac:picMkLst>
        </pc:picChg>
        <pc:picChg chg="add del mod">
          <ac:chgData name="Lucky Datta" userId="95a754ce4e23f23c" providerId="LiveId" clId="{8EBE7559-8AB1-430E-8823-ABF364377BB5}" dt="2023-10-01T08:59:33.988" v="943" actId="478"/>
          <ac:picMkLst>
            <pc:docMk/>
            <pc:sldMk cId="0" sldId="266"/>
            <ac:picMk id="1032" creationId="{61B87D81-456B-0FD2-4A5E-7EADCD4B3E21}"/>
          </ac:picMkLst>
        </pc:picChg>
        <pc:picChg chg="add mod">
          <ac:chgData name="Lucky Datta" userId="95a754ce4e23f23c" providerId="LiveId" clId="{8EBE7559-8AB1-430E-8823-ABF364377BB5}" dt="2023-10-01T09:07:00.618" v="1294" actId="1076"/>
          <ac:picMkLst>
            <pc:docMk/>
            <pc:sldMk cId="0" sldId="266"/>
            <ac:picMk id="1034" creationId="{06FAF73A-3C75-79AA-12A9-7EBF95115690}"/>
          </ac:picMkLst>
        </pc:picChg>
      </pc:sldChg>
      <pc:sldChg chg="del">
        <pc:chgData name="Lucky Datta" userId="95a754ce4e23f23c" providerId="LiveId" clId="{8EBE7559-8AB1-430E-8823-ABF364377BB5}" dt="2023-10-01T07:44:18.996" v="522" actId="47"/>
        <pc:sldMkLst>
          <pc:docMk/>
          <pc:sldMk cId="0" sldId="267"/>
        </pc:sldMkLst>
      </pc:sldChg>
      <pc:sldChg chg="addSp delSp modSp mod">
        <pc:chgData name="Lucky Datta" userId="95a754ce4e23f23c" providerId="LiveId" clId="{8EBE7559-8AB1-430E-8823-ABF364377BB5}" dt="2023-10-01T09:12:07.063" v="1358" actId="1076"/>
        <pc:sldMkLst>
          <pc:docMk/>
          <pc:sldMk cId="0" sldId="268"/>
        </pc:sldMkLst>
        <pc:spChg chg="add del">
          <ac:chgData name="Lucky Datta" userId="95a754ce4e23f23c" providerId="LiveId" clId="{8EBE7559-8AB1-430E-8823-ABF364377BB5}" dt="2023-10-01T09:07:37.628" v="1303" actId="478"/>
          <ac:spMkLst>
            <pc:docMk/>
            <pc:sldMk cId="0" sldId="268"/>
            <ac:spMk id="13" creationId="{00000000-0000-0000-0000-000000000000}"/>
          </ac:spMkLst>
        </pc:spChg>
        <pc:spChg chg="add del">
          <ac:chgData name="Lucky Datta" userId="95a754ce4e23f23c" providerId="LiveId" clId="{8EBE7559-8AB1-430E-8823-ABF364377BB5}" dt="2023-10-01T09:07:37.628" v="1303" actId="478"/>
          <ac:spMkLst>
            <pc:docMk/>
            <pc:sldMk cId="0" sldId="268"/>
            <ac:spMk id="14" creationId="{00000000-0000-0000-0000-000000000000}"/>
          </ac:spMkLst>
        </pc:spChg>
        <pc:spChg chg="add del">
          <ac:chgData name="Lucky Datta" userId="95a754ce4e23f23c" providerId="LiveId" clId="{8EBE7559-8AB1-430E-8823-ABF364377BB5}" dt="2023-10-01T09:07:37.628" v="1303" actId="478"/>
          <ac:spMkLst>
            <pc:docMk/>
            <pc:sldMk cId="0" sldId="268"/>
            <ac:spMk id="15" creationId="{00000000-0000-0000-0000-000000000000}"/>
          </ac:spMkLst>
        </pc:spChg>
        <pc:spChg chg="add del">
          <ac:chgData name="Lucky Datta" userId="95a754ce4e23f23c" providerId="LiveId" clId="{8EBE7559-8AB1-430E-8823-ABF364377BB5}" dt="2023-10-01T09:07:37.628" v="1303" actId="478"/>
          <ac:spMkLst>
            <pc:docMk/>
            <pc:sldMk cId="0" sldId="268"/>
            <ac:spMk id="19" creationId="{00000000-0000-0000-0000-000000000000}"/>
          </ac:spMkLst>
        </pc:spChg>
        <pc:spChg chg="add del">
          <ac:chgData name="Lucky Datta" userId="95a754ce4e23f23c" providerId="LiveId" clId="{8EBE7559-8AB1-430E-8823-ABF364377BB5}" dt="2023-10-01T09:07:37.628" v="1303" actId="478"/>
          <ac:spMkLst>
            <pc:docMk/>
            <pc:sldMk cId="0" sldId="268"/>
            <ac:spMk id="20" creationId="{00000000-0000-0000-0000-000000000000}"/>
          </ac:spMkLst>
        </pc:spChg>
        <pc:spChg chg="add del">
          <ac:chgData name="Lucky Datta" userId="95a754ce4e23f23c" providerId="LiveId" clId="{8EBE7559-8AB1-430E-8823-ABF364377BB5}" dt="2023-10-01T09:07:37.628" v="1303" actId="478"/>
          <ac:spMkLst>
            <pc:docMk/>
            <pc:sldMk cId="0" sldId="268"/>
            <ac:spMk id="21" creationId="{00000000-0000-0000-0000-000000000000}"/>
          </ac:spMkLst>
        </pc:spChg>
        <pc:spChg chg="add del mod">
          <ac:chgData name="Lucky Datta" userId="95a754ce4e23f23c" providerId="LiveId" clId="{8EBE7559-8AB1-430E-8823-ABF364377BB5}" dt="2023-10-01T09:07:56.741" v="1321" actId="478"/>
          <ac:spMkLst>
            <pc:docMk/>
            <pc:sldMk cId="0" sldId="268"/>
            <ac:spMk id="22" creationId="{00000000-0000-0000-0000-000000000000}"/>
          </ac:spMkLst>
        </pc:spChg>
        <pc:spChg chg="add del mod">
          <ac:chgData name="Lucky Datta" userId="95a754ce4e23f23c" providerId="LiveId" clId="{8EBE7559-8AB1-430E-8823-ABF364377BB5}" dt="2023-10-01T09:07:54.511" v="1319" actId="478"/>
          <ac:spMkLst>
            <pc:docMk/>
            <pc:sldMk cId="0" sldId="268"/>
            <ac:spMk id="23" creationId="{00000000-0000-0000-0000-000000000000}"/>
          </ac:spMkLst>
        </pc:spChg>
        <pc:spChg chg="add del mod">
          <ac:chgData name="Lucky Datta" userId="95a754ce4e23f23c" providerId="LiveId" clId="{8EBE7559-8AB1-430E-8823-ABF364377BB5}" dt="2023-10-01T09:07:52.398" v="1317" actId="478"/>
          <ac:spMkLst>
            <pc:docMk/>
            <pc:sldMk cId="0" sldId="268"/>
            <ac:spMk id="24" creationId="{00000000-0000-0000-0000-000000000000}"/>
          </ac:spMkLst>
        </pc:spChg>
        <pc:spChg chg="add del mod">
          <ac:chgData name="Lucky Datta" userId="95a754ce4e23f23c" providerId="LiveId" clId="{8EBE7559-8AB1-430E-8823-ABF364377BB5}" dt="2023-10-01T09:08:00.458" v="1324" actId="478"/>
          <ac:spMkLst>
            <pc:docMk/>
            <pc:sldMk cId="0" sldId="268"/>
            <ac:spMk id="25" creationId="{00000000-0000-0000-0000-000000000000}"/>
          </ac:spMkLst>
        </pc:spChg>
        <pc:spChg chg="add del mod">
          <ac:chgData name="Lucky Datta" userId="95a754ce4e23f23c" providerId="LiveId" clId="{8EBE7559-8AB1-430E-8823-ABF364377BB5}" dt="2023-10-01T09:08:02.898" v="1326" actId="478"/>
          <ac:spMkLst>
            <pc:docMk/>
            <pc:sldMk cId="0" sldId="268"/>
            <ac:spMk id="26" creationId="{00000000-0000-0000-0000-000000000000}"/>
          </ac:spMkLst>
        </pc:spChg>
        <pc:spChg chg="add del">
          <ac:chgData name="Lucky Datta" userId="95a754ce4e23f23c" providerId="LiveId" clId="{8EBE7559-8AB1-430E-8823-ABF364377BB5}" dt="2023-10-01T09:07:57.798" v="1322" actId="478"/>
          <ac:spMkLst>
            <pc:docMk/>
            <pc:sldMk cId="0" sldId="268"/>
            <ac:spMk id="27" creationId="{00000000-0000-0000-0000-000000000000}"/>
          </ac:spMkLst>
        </pc:spChg>
        <pc:spChg chg="add del">
          <ac:chgData name="Lucky Datta" userId="95a754ce4e23f23c" providerId="LiveId" clId="{8EBE7559-8AB1-430E-8823-ABF364377BB5}" dt="2023-10-01T09:07:37.628" v="1303" actId="478"/>
          <ac:spMkLst>
            <pc:docMk/>
            <pc:sldMk cId="0" sldId="268"/>
            <ac:spMk id="28" creationId="{00000000-0000-0000-0000-000000000000}"/>
          </ac:spMkLst>
        </pc:spChg>
        <pc:spChg chg="add del mod">
          <ac:chgData name="Lucky Datta" userId="95a754ce4e23f23c" providerId="LiveId" clId="{8EBE7559-8AB1-430E-8823-ABF364377BB5}" dt="2023-10-01T09:07:43.608" v="1309" actId="478"/>
          <ac:spMkLst>
            <pc:docMk/>
            <pc:sldMk cId="0" sldId="268"/>
            <ac:spMk id="29" creationId="{00000000-0000-0000-0000-000000000000}"/>
          </ac:spMkLst>
        </pc:spChg>
        <pc:spChg chg="add del">
          <ac:chgData name="Lucky Datta" userId="95a754ce4e23f23c" providerId="LiveId" clId="{8EBE7559-8AB1-430E-8823-ABF364377BB5}" dt="2023-10-01T09:07:47.578" v="1313" actId="478"/>
          <ac:spMkLst>
            <pc:docMk/>
            <pc:sldMk cId="0" sldId="268"/>
            <ac:spMk id="30" creationId="{00000000-0000-0000-0000-000000000000}"/>
          </ac:spMkLst>
        </pc:spChg>
        <pc:spChg chg="add del mod">
          <ac:chgData name="Lucky Datta" userId="95a754ce4e23f23c" providerId="LiveId" clId="{8EBE7559-8AB1-430E-8823-ABF364377BB5}" dt="2023-10-01T09:07:40.198" v="1305" actId="478"/>
          <ac:spMkLst>
            <pc:docMk/>
            <pc:sldMk cId="0" sldId="268"/>
            <ac:spMk id="31" creationId="{00000000-0000-0000-0000-000000000000}"/>
          </ac:spMkLst>
        </pc:spChg>
        <pc:spChg chg="add del mod">
          <ac:chgData name="Lucky Datta" userId="95a754ce4e23f23c" providerId="LiveId" clId="{8EBE7559-8AB1-430E-8823-ABF364377BB5}" dt="2023-10-01T09:07:45.478" v="1312" actId="478"/>
          <ac:spMkLst>
            <pc:docMk/>
            <pc:sldMk cId="0" sldId="268"/>
            <ac:spMk id="32" creationId="{00000000-0000-0000-0000-000000000000}"/>
          </ac:spMkLst>
        </pc:spChg>
        <pc:spChg chg="add mod">
          <ac:chgData name="Lucky Datta" userId="95a754ce4e23f23c" providerId="LiveId" clId="{8EBE7559-8AB1-430E-8823-ABF364377BB5}" dt="2023-10-01T09:10:58.411" v="1332" actId="931"/>
          <ac:spMkLst>
            <pc:docMk/>
            <pc:sldMk cId="0" sldId="268"/>
            <ac:spMk id="35" creationId="{DBB71138-A05F-6BBF-87D5-FF7E340FCFD5}"/>
          </ac:spMkLst>
        </pc:spChg>
        <pc:grpChg chg="add del">
          <ac:chgData name="Lucky Datta" userId="95a754ce4e23f23c" providerId="LiveId" clId="{8EBE7559-8AB1-430E-8823-ABF364377BB5}" dt="2023-10-01T09:07:33.238" v="1301" actId="478"/>
          <ac:grpSpMkLst>
            <pc:docMk/>
            <pc:sldMk cId="0" sldId="268"/>
            <ac:grpSpMk id="2" creationId="{00000000-0000-0000-0000-000000000000}"/>
          </ac:grpSpMkLst>
        </pc:grpChg>
        <pc:grpChg chg="add del">
          <ac:chgData name="Lucky Datta" userId="95a754ce4e23f23c" providerId="LiveId" clId="{8EBE7559-8AB1-430E-8823-ABF364377BB5}" dt="2023-10-01T09:08:07.028" v="1327" actId="478"/>
          <ac:grpSpMkLst>
            <pc:docMk/>
            <pc:sldMk cId="0" sldId="268"/>
            <ac:grpSpMk id="5" creationId="{00000000-0000-0000-0000-000000000000}"/>
          </ac:grpSpMkLst>
        </pc:grpChg>
        <pc:grpChg chg="add del">
          <ac:chgData name="Lucky Datta" userId="95a754ce4e23f23c" providerId="LiveId" clId="{8EBE7559-8AB1-430E-8823-ABF364377BB5}" dt="2023-10-01T09:07:31.888" v="1300" actId="478"/>
          <ac:grpSpMkLst>
            <pc:docMk/>
            <pc:sldMk cId="0" sldId="268"/>
            <ac:grpSpMk id="7" creationId="{00000000-0000-0000-0000-000000000000}"/>
          </ac:grpSpMkLst>
        </pc:grpChg>
        <pc:grpChg chg="add del">
          <ac:chgData name="Lucky Datta" userId="95a754ce4e23f23c" providerId="LiveId" clId="{8EBE7559-8AB1-430E-8823-ABF364377BB5}" dt="2023-10-01T09:07:49.928" v="1315" actId="478"/>
          <ac:grpSpMkLst>
            <pc:docMk/>
            <pc:sldMk cId="0" sldId="268"/>
            <ac:grpSpMk id="10" creationId="{00000000-0000-0000-0000-000000000000}"/>
          </ac:grpSpMkLst>
        </pc:grpChg>
        <pc:grpChg chg="add del">
          <ac:chgData name="Lucky Datta" userId="95a754ce4e23f23c" providerId="LiveId" clId="{8EBE7559-8AB1-430E-8823-ABF364377BB5}" dt="2023-10-01T09:07:48.948" v="1314" actId="478"/>
          <ac:grpSpMkLst>
            <pc:docMk/>
            <pc:sldMk cId="0" sldId="268"/>
            <ac:grpSpMk id="16" creationId="{00000000-0000-0000-0000-000000000000}"/>
          </ac:grpSpMkLst>
        </pc:grpChg>
        <pc:picChg chg="add mod">
          <ac:chgData name="Lucky Datta" userId="95a754ce4e23f23c" providerId="LiveId" clId="{8EBE7559-8AB1-430E-8823-ABF364377BB5}" dt="2023-10-01T09:11:29.681" v="1349" actId="14100"/>
          <ac:picMkLst>
            <pc:docMk/>
            <pc:sldMk cId="0" sldId="268"/>
            <ac:picMk id="34" creationId="{E7B83C75-946B-7E90-AC73-D498E38944A2}"/>
          </ac:picMkLst>
        </pc:picChg>
        <pc:picChg chg="add mod">
          <ac:chgData name="Lucky Datta" userId="95a754ce4e23f23c" providerId="LiveId" clId="{8EBE7559-8AB1-430E-8823-ABF364377BB5}" dt="2023-10-01T09:12:07.063" v="1358" actId="1076"/>
          <ac:picMkLst>
            <pc:docMk/>
            <pc:sldMk cId="0" sldId="268"/>
            <ac:picMk id="37" creationId="{027036C6-F806-CF4A-33B0-33F079518B58}"/>
          </ac:picMkLst>
        </pc:picChg>
        <pc:picChg chg="add del mod">
          <ac:chgData name="Lucky Datta" userId="95a754ce4e23f23c" providerId="LiveId" clId="{8EBE7559-8AB1-430E-8823-ABF364377BB5}" dt="2023-10-01T09:11:02.077" v="1333" actId="478"/>
          <ac:picMkLst>
            <pc:docMk/>
            <pc:sldMk cId="0" sldId="268"/>
            <ac:picMk id="2050" creationId="{52F522D9-417A-FD10-A800-2792B17096D3}"/>
          </ac:picMkLst>
        </pc:picChg>
      </pc:sldChg>
      <pc:sldChg chg="addSp delSp modSp mod ord">
        <pc:chgData name="Lucky Datta" userId="95a754ce4e23f23c" providerId="LiveId" clId="{8EBE7559-8AB1-430E-8823-ABF364377BB5}" dt="2023-10-01T09:21:25.900" v="1483" actId="14100"/>
        <pc:sldMkLst>
          <pc:docMk/>
          <pc:sldMk cId="0" sldId="269"/>
        </pc:sldMkLst>
        <pc:spChg chg="del">
          <ac:chgData name="Lucky Datta" userId="95a754ce4e23f23c" providerId="LiveId" clId="{8EBE7559-8AB1-430E-8823-ABF364377BB5}" dt="2023-10-01T09:17:21.101" v="1414" actId="478"/>
          <ac:spMkLst>
            <pc:docMk/>
            <pc:sldMk cId="0" sldId="269"/>
            <ac:spMk id="2" creationId="{00000000-0000-0000-0000-000000000000}"/>
          </ac:spMkLst>
        </pc:spChg>
        <pc:spChg chg="del">
          <ac:chgData name="Lucky Datta" userId="95a754ce4e23f23c" providerId="LiveId" clId="{8EBE7559-8AB1-430E-8823-ABF364377BB5}" dt="2023-10-01T09:17:22.301" v="1415" actId="478"/>
          <ac:spMkLst>
            <pc:docMk/>
            <pc:sldMk cId="0" sldId="269"/>
            <ac:spMk id="5" creationId="{00000000-0000-0000-0000-000000000000}"/>
          </ac:spMkLst>
        </pc:spChg>
        <pc:spChg chg="del">
          <ac:chgData name="Lucky Datta" userId="95a754ce4e23f23c" providerId="LiveId" clId="{8EBE7559-8AB1-430E-8823-ABF364377BB5}" dt="2023-10-01T09:15:24.301" v="1392" actId="478"/>
          <ac:spMkLst>
            <pc:docMk/>
            <pc:sldMk cId="0" sldId="269"/>
            <ac:spMk id="8" creationId="{00000000-0000-0000-0000-000000000000}"/>
          </ac:spMkLst>
        </pc:spChg>
        <pc:spChg chg="del topLvl">
          <ac:chgData name="Lucky Datta" userId="95a754ce4e23f23c" providerId="LiveId" clId="{8EBE7559-8AB1-430E-8823-ABF364377BB5}" dt="2023-10-01T09:12:46.082" v="1360" actId="478"/>
          <ac:spMkLst>
            <pc:docMk/>
            <pc:sldMk cId="0" sldId="269"/>
            <ac:spMk id="10" creationId="{00000000-0000-0000-0000-000000000000}"/>
          </ac:spMkLst>
        </pc:spChg>
        <pc:spChg chg="add del mod">
          <ac:chgData name="Lucky Datta" userId="95a754ce4e23f23c" providerId="LiveId" clId="{8EBE7559-8AB1-430E-8823-ABF364377BB5}" dt="2023-10-01T09:12:48.572" v="1363" actId="47"/>
          <ac:spMkLst>
            <pc:docMk/>
            <pc:sldMk cId="0" sldId="269"/>
            <ac:spMk id="11" creationId="{00000000-0000-0000-0000-000000000000}"/>
          </ac:spMkLst>
        </pc:spChg>
        <pc:spChg chg="del">
          <ac:chgData name="Lucky Datta" userId="95a754ce4e23f23c" providerId="LiveId" clId="{8EBE7559-8AB1-430E-8823-ABF364377BB5}" dt="2023-10-01T09:18:43.450" v="1432" actId="478"/>
          <ac:spMkLst>
            <pc:docMk/>
            <pc:sldMk cId="0" sldId="269"/>
            <ac:spMk id="12" creationId="{00000000-0000-0000-0000-000000000000}"/>
          </ac:spMkLst>
        </pc:spChg>
        <pc:spChg chg="del">
          <ac:chgData name="Lucky Datta" userId="95a754ce4e23f23c" providerId="LiveId" clId="{8EBE7559-8AB1-430E-8823-ABF364377BB5}" dt="2023-10-01T09:18:42.745" v="1431" actId="478"/>
          <ac:spMkLst>
            <pc:docMk/>
            <pc:sldMk cId="0" sldId="269"/>
            <ac:spMk id="15" creationId="{00000000-0000-0000-0000-000000000000}"/>
          </ac:spMkLst>
        </pc:spChg>
        <pc:spChg chg="del">
          <ac:chgData name="Lucky Datta" userId="95a754ce4e23f23c" providerId="LiveId" clId="{8EBE7559-8AB1-430E-8823-ABF364377BB5}" dt="2023-10-01T09:19:38.094" v="1457" actId="478"/>
          <ac:spMkLst>
            <pc:docMk/>
            <pc:sldMk cId="0" sldId="269"/>
            <ac:spMk id="18" creationId="{00000000-0000-0000-0000-000000000000}"/>
          </ac:spMkLst>
        </pc:spChg>
        <pc:spChg chg="del">
          <ac:chgData name="Lucky Datta" userId="95a754ce4e23f23c" providerId="LiveId" clId="{8EBE7559-8AB1-430E-8823-ABF364377BB5}" dt="2023-10-01T09:18:41.300" v="1430" actId="478"/>
          <ac:spMkLst>
            <pc:docMk/>
            <pc:sldMk cId="0" sldId="269"/>
            <ac:spMk id="21" creationId="{00000000-0000-0000-0000-000000000000}"/>
          </ac:spMkLst>
        </pc:spChg>
        <pc:spChg chg="del">
          <ac:chgData name="Lucky Datta" userId="95a754ce4e23f23c" providerId="LiveId" clId="{8EBE7559-8AB1-430E-8823-ABF364377BB5}" dt="2023-10-01T09:18:40.435" v="1429" actId="478"/>
          <ac:spMkLst>
            <pc:docMk/>
            <pc:sldMk cId="0" sldId="269"/>
            <ac:spMk id="24" creationId="{00000000-0000-0000-0000-000000000000}"/>
          </ac:spMkLst>
        </pc:spChg>
        <pc:spChg chg="del">
          <ac:chgData name="Lucky Datta" userId="95a754ce4e23f23c" providerId="LiveId" clId="{8EBE7559-8AB1-430E-8823-ABF364377BB5}" dt="2023-10-01T09:18:39.512" v="1428" actId="478"/>
          <ac:spMkLst>
            <pc:docMk/>
            <pc:sldMk cId="0" sldId="269"/>
            <ac:spMk id="27" creationId="{00000000-0000-0000-0000-000000000000}"/>
          </ac:spMkLst>
        </pc:spChg>
        <pc:spChg chg="del">
          <ac:chgData name="Lucky Datta" userId="95a754ce4e23f23c" providerId="LiveId" clId="{8EBE7559-8AB1-430E-8823-ABF364377BB5}" dt="2023-10-01T07:44:30.098" v="525" actId="478"/>
          <ac:spMkLst>
            <pc:docMk/>
            <pc:sldMk cId="0" sldId="269"/>
            <ac:spMk id="32" creationId="{00000000-0000-0000-0000-000000000000}"/>
          </ac:spMkLst>
        </pc:spChg>
        <pc:spChg chg="del mod">
          <ac:chgData name="Lucky Datta" userId="95a754ce4e23f23c" providerId="LiveId" clId="{8EBE7559-8AB1-430E-8823-ABF364377BB5}" dt="2023-10-01T07:44:29.336" v="524" actId="478"/>
          <ac:spMkLst>
            <pc:docMk/>
            <pc:sldMk cId="0" sldId="269"/>
            <ac:spMk id="33" creationId="{00000000-0000-0000-0000-000000000000}"/>
          </ac:spMkLst>
        </pc:spChg>
        <pc:spChg chg="add del mod">
          <ac:chgData name="Lucky Datta" userId="95a754ce4e23f23c" providerId="LiveId" clId="{8EBE7559-8AB1-430E-8823-ABF364377BB5}" dt="2023-10-01T09:14:30.607" v="1384" actId="21"/>
          <ac:spMkLst>
            <pc:docMk/>
            <pc:sldMk cId="0" sldId="269"/>
            <ac:spMk id="36" creationId="{097E3E8E-5742-2A77-9C1F-FF3C3A324576}"/>
          </ac:spMkLst>
        </pc:spChg>
        <pc:spChg chg="add del mod">
          <ac:chgData name="Lucky Datta" userId="95a754ce4e23f23c" providerId="LiveId" clId="{8EBE7559-8AB1-430E-8823-ABF364377BB5}" dt="2023-10-01T09:14:30.607" v="1384" actId="21"/>
          <ac:spMkLst>
            <pc:docMk/>
            <pc:sldMk cId="0" sldId="269"/>
            <ac:spMk id="41" creationId="{9C4BABA6-8E6B-65B5-F185-BAFB1A0144DE}"/>
          </ac:spMkLst>
        </pc:spChg>
        <pc:spChg chg="add del mod">
          <ac:chgData name="Lucky Datta" userId="95a754ce4e23f23c" providerId="LiveId" clId="{8EBE7559-8AB1-430E-8823-ABF364377BB5}" dt="2023-10-01T09:14:30.607" v="1384" actId="21"/>
          <ac:spMkLst>
            <pc:docMk/>
            <pc:sldMk cId="0" sldId="269"/>
            <ac:spMk id="44" creationId="{84FCC56E-D7DF-90A1-44E0-F48B0CDF987C}"/>
          </ac:spMkLst>
        </pc:spChg>
        <pc:spChg chg="add del mod">
          <ac:chgData name="Lucky Datta" userId="95a754ce4e23f23c" providerId="LiveId" clId="{8EBE7559-8AB1-430E-8823-ABF364377BB5}" dt="2023-10-01T09:14:30.607" v="1384" actId="21"/>
          <ac:spMkLst>
            <pc:docMk/>
            <pc:sldMk cId="0" sldId="269"/>
            <ac:spMk id="47" creationId="{2EA4979C-6EEC-17D6-1B81-C8C419CA2FCA}"/>
          </ac:spMkLst>
        </pc:spChg>
        <pc:spChg chg="add del mod">
          <ac:chgData name="Lucky Datta" userId="95a754ce4e23f23c" providerId="LiveId" clId="{8EBE7559-8AB1-430E-8823-ABF364377BB5}" dt="2023-10-01T09:14:30.607" v="1384" actId="21"/>
          <ac:spMkLst>
            <pc:docMk/>
            <pc:sldMk cId="0" sldId="269"/>
            <ac:spMk id="50" creationId="{1B47A434-0EA4-8452-2108-CB1570A3D458}"/>
          </ac:spMkLst>
        </pc:spChg>
        <pc:spChg chg="add del mod">
          <ac:chgData name="Lucky Datta" userId="95a754ce4e23f23c" providerId="LiveId" clId="{8EBE7559-8AB1-430E-8823-ABF364377BB5}" dt="2023-10-01T09:14:30.607" v="1384" actId="21"/>
          <ac:spMkLst>
            <pc:docMk/>
            <pc:sldMk cId="0" sldId="269"/>
            <ac:spMk id="53" creationId="{287EAC80-66CC-56D9-9F71-15198FF12B5D}"/>
          </ac:spMkLst>
        </pc:spChg>
        <pc:spChg chg="add del mod">
          <ac:chgData name="Lucky Datta" userId="95a754ce4e23f23c" providerId="LiveId" clId="{8EBE7559-8AB1-430E-8823-ABF364377BB5}" dt="2023-10-01T09:19:04.865" v="1444" actId="478"/>
          <ac:spMkLst>
            <pc:docMk/>
            <pc:sldMk cId="0" sldId="269"/>
            <ac:spMk id="56" creationId="{56FFA844-9F5A-A18F-471D-580992FB1142}"/>
          </ac:spMkLst>
        </pc:spChg>
        <pc:spChg chg="add del mod">
          <ac:chgData name="Lucky Datta" userId="95a754ce4e23f23c" providerId="LiveId" clId="{8EBE7559-8AB1-430E-8823-ABF364377BB5}" dt="2023-10-01T09:16:15.911" v="1402" actId="931"/>
          <ac:spMkLst>
            <pc:docMk/>
            <pc:sldMk cId="0" sldId="269"/>
            <ac:spMk id="59" creationId="{A41CF0E7-2FBC-C242-37B6-3F3CF31E71CC}"/>
          </ac:spMkLst>
        </pc:spChg>
        <pc:spChg chg="add del mod">
          <ac:chgData name="Lucky Datta" userId="95a754ce4e23f23c" providerId="LiveId" clId="{8EBE7559-8AB1-430E-8823-ABF364377BB5}" dt="2023-10-01T09:16:15.911" v="1402" actId="931"/>
          <ac:spMkLst>
            <pc:docMk/>
            <pc:sldMk cId="0" sldId="269"/>
            <ac:spMk id="62" creationId="{7745B3F9-B638-62FF-18E0-BF58C3EEB90F}"/>
          </ac:spMkLst>
        </pc:spChg>
        <pc:spChg chg="add del mod">
          <ac:chgData name="Lucky Datta" userId="95a754ce4e23f23c" providerId="LiveId" clId="{8EBE7559-8AB1-430E-8823-ABF364377BB5}" dt="2023-10-01T09:18:59.280" v="1442" actId="478"/>
          <ac:spMkLst>
            <pc:docMk/>
            <pc:sldMk cId="0" sldId="269"/>
            <ac:spMk id="67" creationId="{162AA566-BB17-1953-98A8-6A1602C2444F}"/>
          </ac:spMkLst>
        </pc:spChg>
        <pc:grpChg chg="del mod">
          <ac:chgData name="Lucky Datta" userId="95a754ce4e23f23c" providerId="LiveId" clId="{8EBE7559-8AB1-430E-8823-ABF364377BB5}" dt="2023-10-01T09:12:53.643" v="1366" actId="478"/>
          <ac:grpSpMkLst>
            <pc:docMk/>
            <pc:sldMk cId="0" sldId="269"/>
            <ac:grpSpMk id="3" creationId="{00000000-0000-0000-0000-000000000000}"/>
          </ac:grpSpMkLst>
        </pc:grpChg>
        <pc:grpChg chg="del">
          <ac:chgData name="Lucky Datta" userId="95a754ce4e23f23c" providerId="LiveId" clId="{8EBE7559-8AB1-430E-8823-ABF364377BB5}" dt="2023-10-01T09:12:52.621" v="1364" actId="478"/>
          <ac:grpSpMkLst>
            <pc:docMk/>
            <pc:sldMk cId="0" sldId="269"/>
            <ac:grpSpMk id="6" creationId="{00000000-0000-0000-0000-000000000000}"/>
          </ac:grpSpMkLst>
        </pc:grpChg>
        <pc:grpChg chg="del">
          <ac:chgData name="Lucky Datta" userId="95a754ce4e23f23c" providerId="LiveId" clId="{8EBE7559-8AB1-430E-8823-ABF364377BB5}" dt="2023-10-01T09:12:46.082" v="1360" actId="478"/>
          <ac:grpSpMkLst>
            <pc:docMk/>
            <pc:sldMk cId="0" sldId="269"/>
            <ac:grpSpMk id="9" creationId="{00000000-0000-0000-0000-000000000000}"/>
          </ac:grpSpMkLst>
        </pc:grpChg>
        <pc:grpChg chg="del mod">
          <ac:chgData name="Lucky Datta" userId="95a754ce4e23f23c" providerId="LiveId" clId="{8EBE7559-8AB1-430E-8823-ABF364377BB5}" dt="2023-10-01T09:12:55.891" v="1371" actId="478"/>
          <ac:grpSpMkLst>
            <pc:docMk/>
            <pc:sldMk cId="0" sldId="269"/>
            <ac:grpSpMk id="13" creationId="{00000000-0000-0000-0000-000000000000}"/>
          </ac:grpSpMkLst>
        </pc:grpChg>
        <pc:grpChg chg="del mod">
          <ac:chgData name="Lucky Datta" userId="95a754ce4e23f23c" providerId="LiveId" clId="{8EBE7559-8AB1-430E-8823-ABF364377BB5}" dt="2023-10-01T09:12:55.320" v="1369" actId="478"/>
          <ac:grpSpMkLst>
            <pc:docMk/>
            <pc:sldMk cId="0" sldId="269"/>
            <ac:grpSpMk id="16" creationId="{00000000-0000-0000-0000-000000000000}"/>
          </ac:grpSpMkLst>
        </pc:grpChg>
        <pc:grpChg chg="del">
          <ac:chgData name="Lucky Datta" userId="95a754ce4e23f23c" providerId="LiveId" clId="{8EBE7559-8AB1-430E-8823-ABF364377BB5}" dt="2023-10-01T09:12:54.677" v="1367" actId="478"/>
          <ac:grpSpMkLst>
            <pc:docMk/>
            <pc:sldMk cId="0" sldId="269"/>
            <ac:grpSpMk id="19" creationId="{00000000-0000-0000-0000-000000000000}"/>
          </ac:grpSpMkLst>
        </pc:grpChg>
        <pc:grpChg chg="del">
          <ac:chgData name="Lucky Datta" userId="95a754ce4e23f23c" providerId="LiveId" clId="{8EBE7559-8AB1-430E-8823-ABF364377BB5}" dt="2023-10-01T09:12:57.991" v="1374" actId="478"/>
          <ac:grpSpMkLst>
            <pc:docMk/>
            <pc:sldMk cId="0" sldId="269"/>
            <ac:grpSpMk id="22" creationId="{00000000-0000-0000-0000-000000000000}"/>
          </ac:grpSpMkLst>
        </pc:grpChg>
        <pc:grpChg chg="del">
          <ac:chgData name="Lucky Datta" userId="95a754ce4e23f23c" providerId="LiveId" clId="{8EBE7559-8AB1-430E-8823-ABF364377BB5}" dt="2023-10-01T09:12:57.457" v="1373" actId="478"/>
          <ac:grpSpMkLst>
            <pc:docMk/>
            <pc:sldMk cId="0" sldId="269"/>
            <ac:grpSpMk id="25" creationId="{00000000-0000-0000-0000-000000000000}"/>
          </ac:grpSpMkLst>
        </pc:grpChg>
        <pc:grpChg chg="del">
          <ac:chgData name="Lucky Datta" userId="95a754ce4e23f23c" providerId="LiveId" clId="{8EBE7559-8AB1-430E-8823-ABF364377BB5}" dt="2023-10-01T09:12:56.771" v="1372" actId="478"/>
          <ac:grpSpMkLst>
            <pc:docMk/>
            <pc:sldMk cId="0" sldId="269"/>
            <ac:grpSpMk id="28" creationId="{00000000-0000-0000-0000-000000000000}"/>
          </ac:grpSpMkLst>
        </pc:grpChg>
        <pc:grpChg chg="del">
          <ac:chgData name="Lucky Datta" userId="95a754ce4e23f23c" providerId="LiveId" clId="{8EBE7559-8AB1-430E-8823-ABF364377BB5}" dt="2023-10-01T09:12:59.173" v="1375" actId="478"/>
          <ac:grpSpMkLst>
            <pc:docMk/>
            <pc:sldMk cId="0" sldId="269"/>
            <ac:grpSpMk id="30" creationId="{00000000-0000-0000-0000-000000000000}"/>
          </ac:grpSpMkLst>
        </pc:grpChg>
        <pc:picChg chg="add del mod">
          <ac:chgData name="Lucky Datta" userId="95a754ce4e23f23c" providerId="LiveId" clId="{8EBE7559-8AB1-430E-8823-ABF364377BB5}" dt="2023-10-01T09:14:30.607" v="1384" actId="21"/>
          <ac:picMkLst>
            <pc:docMk/>
            <pc:sldMk cId="0" sldId="269"/>
            <ac:picMk id="35" creationId="{3C48D3A8-CFC0-CE1D-E1FD-7D61CD0426C5}"/>
          </ac:picMkLst>
        </pc:picChg>
        <pc:picChg chg="add del mod">
          <ac:chgData name="Lucky Datta" userId="95a754ce4e23f23c" providerId="LiveId" clId="{8EBE7559-8AB1-430E-8823-ABF364377BB5}" dt="2023-10-01T09:14:30.607" v="1384" actId="21"/>
          <ac:picMkLst>
            <pc:docMk/>
            <pc:sldMk cId="0" sldId="269"/>
            <ac:picMk id="38" creationId="{BECF35CE-4637-CC94-053F-A88F456FB9FD}"/>
          </ac:picMkLst>
        </pc:picChg>
        <pc:picChg chg="add del mod">
          <ac:chgData name="Lucky Datta" userId="95a754ce4e23f23c" providerId="LiveId" clId="{8EBE7559-8AB1-430E-8823-ABF364377BB5}" dt="2023-10-01T09:14:30.607" v="1384" actId="21"/>
          <ac:picMkLst>
            <pc:docMk/>
            <pc:sldMk cId="0" sldId="269"/>
            <ac:picMk id="40" creationId="{97C3C6AF-7761-A114-7BC3-6B76DCFEF3BD}"/>
          </ac:picMkLst>
        </pc:picChg>
        <pc:picChg chg="add del mod">
          <ac:chgData name="Lucky Datta" userId="95a754ce4e23f23c" providerId="LiveId" clId="{8EBE7559-8AB1-430E-8823-ABF364377BB5}" dt="2023-10-01T09:14:30.607" v="1384" actId="21"/>
          <ac:picMkLst>
            <pc:docMk/>
            <pc:sldMk cId="0" sldId="269"/>
            <ac:picMk id="43" creationId="{79B01ECF-D06A-F475-5813-AB8D707AA590}"/>
          </ac:picMkLst>
        </pc:picChg>
        <pc:picChg chg="add del mod">
          <ac:chgData name="Lucky Datta" userId="95a754ce4e23f23c" providerId="LiveId" clId="{8EBE7559-8AB1-430E-8823-ABF364377BB5}" dt="2023-10-01T09:14:30.607" v="1384" actId="21"/>
          <ac:picMkLst>
            <pc:docMk/>
            <pc:sldMk cId="0" sldId="269"/>
            <ac:picMk id="46" creationId="{11F0C946-739B-FBCC-FA9E-6DC0BB599480}"/>
          </ac:picMkLst>
        </pc:picChg>
        <pc:picChg chg="add del mod">
          <ac:chgData name="Lucky Datta" userId="95a754ce4e23f23c" providerId="LiveId" clId="{8EBE7559-8AB1-430E-8823-ABF364377BB5}" dt="2023-10-01T09:14:30.607" v="1384" actId="21"/>
          <ac:picMkLst>
            <pc:docMk/>
            <pc:sldMk cId="0" sldId="269"/>
            <ac:picMk id="49" creationId="{B03FA14C-C2B8-84E6-8200-A1783833557A}"/>
          </ac:picMkLst>
        </pc:picChg>
        <pc:picChg chg="add del mod">
          <ac:chgData name="Lucky Datta" userId="95a754ce4e23f23c" providerId="LiveId" clId="{8EBE7559-8AB1-430E-8823-ABF364377BB5}" dt="2023-10-01T09:14:30.607" v="1384" actId="21"/>
          <ac:picMkLst>
            <pc:docMk/>
            <pc:sldMk cId="0" sldId="269"/>
            <ac:picMk id="52" creationId="{962843B4-95C7-D820-2F50-2A872411CDEF}"/>
          </ac:picMkLst>
        </pc:picChg>
        <pc:picChg chg="add mod">
          <ac:chgData name="Lucky Datta" userId="95a754ce4e23f23c" providerId="LiveId" clId="{8EBE7559-8AB1-430E-8823-ABF364377BB5}" dt="2023-10-01T09:18:48.487" v="1435" actId="14100"/>
          <ac:picMkLst>
            <pc:docMk/>
            <pc:sldMk cId="0" sldId="269"/>
            <ac:picMk id="55" creationId="{36A1C9E2-F114-D2C6-98B2-712397C4F8DC}"/>
          </ac:picMkLst>
        </pc:picChg>
        <pc:picChg chg="add del mod">
          <ac:chgData name="Lucky Datta" userId="95a754ce4e23f23c" providerId="LiveId" clId="{8EBE7559-8AB1-430E-8823-ABF364377BB5}" dt="2023-10-01T09:16:15.911" v="1402" actId="931"/>
          <ac:picMkLst>
            <pc:docMk/>
            <pc:sldMk cId="0" sldId="269"/>
            <ac:picMk id="58" creationId="{28EADE22-7153-F29D-3D9C-863DC2722B4F}"/>
          </ac:picMkLst>
        </pc:picChg>
        <pc:picChg chg="add del mod">
          <ac:chgData name="Lucky Datta" userId="95a754ce4e23f23c" providerId="LiveId" clId="{8EBE7559-8AB1-430E-8823-ABF364377BB5}" dt="2023-10-01T09:16:15.911" v="1402" actId="931"/>
          <ac:picMkLst>
            <pc:docMk/>
            <pc:sldMk cId="0" sldId="269"/>
            <ac:picMk id="61" creationId="{8F724D1A-DCCA-641E-BB07-85B6A285CE58}"/>
          </ac:picMkLst>
        </pc:picChg>
        <pc:picChg chg="add mod">
          <ac:chgData name="Lucky Datta" userId="95a754ce4e23f23c" providerId="LiveId" clId="{8EBE7559-8AB1-430E-8823-ABF364377BB5}" dt="2023-10-01T09:18:53.970" v="1439" actId="1076"/>
          <ac:picMkLst>
            <pc:docMk/>
            <pc:sldMk cId="0" sldId="269"/>
            <ac:picMk id="64" creationId="{04DCA6E0-3E79-2A12-F56C-421441AE7BB2}"/>
          </ac:picMkLst>
        </pc:picChg>
        <pc:picChg chg="add mod">
          <ac:chgData name="Lucky Datta" userId="95a754ce4e23f23c" providerId="LiveId" clId="{8EBE7559-8AB1-430E-8823-ABF364377BB5}" dt="2023-10-01T09:21:17.687" v="1478" actId="1076"/>
          <ac:picMkLst>
            <pc:docMk/>
            <pc:sldMk cId="0" sldId="269"/>
            <ac:picMk id="66" creationId="{794D49D0-7A2B-F3A9-F6DB-BEA1E7587EFE}"/>
          </ac:picMkLst>
        </pc:picChg>
        <pc:picChg chg="add mod">
          <ac:chgData name="Lucky Datta" userId="95a754ce4e23f23c" providerId="LiveId" clId="{8EBE7559-8AB1-430E-8823-ABF364377BB5}" dt="2023-10-01T09:21:21.700" v="1480" actId="1076"/>
          <ac:picMkLst>
            <pc:docMk/>
            <pc:sldMk cId="0" sldId="269"/>
            <ac:picMk id="3074" creationId="{4AB67E2C-281B-A7DF-2AF7-F8A00385E9EB}"/>
          </ac:picMkLst>
        </pc:picChg>
        <pc:picChg chg="add mod">
          <ac:chgData name="Lucky Datta" userId="95a754ce4e23f23c" providerId="LiveId" clId="{8EBE7559-8AB1-430E-8823-ABF364377BB5}" dt="2023-10-01T09:21:19.210" v="1479" actId="1076"/>
          <ac:picMkLst>
            <pc:docMk/>
            <pc:sldMk cId="0" sldId="269"/>
            <ac:picMk id="3076" creationId="{30B3234B-D580-EC09-BC77-9986A35BEF2E}"/>
          </ac:picMkLst>
        </pc:picChg>
        <pc:picChg chg="add mod">
          <ac:chgData name="Lucky Datta" userId="95a754ce4e23f23c" providerId="LiveId" clId="{8EBE7559-8AB1-430E-8823-ABF364377BB5}" dt="2023-10-01T09:21:25.900" v="1483" actId="14100"/>
          <ac:picMkLst>
            <pc:docMk/>
            <pc:sldMk cId="0" sldId="269"/>
            <ac:picMk id="3078" creationId="{0E8CCCE2-E1A3-B4D3-D5B0-957379515EAC}"/>
          </ac:picMkLst>
        </pc:picChg>
        <pc:picChg chg="add mod">
          <ac:chgData name="Lucky Datta" userId="95a754ce4e23f23c" providerId="LiveId" clId="{8EBE7559-8AB1-430E-8823-ABF364377BB5}" dt="2023-10-01T09:21:14.755" v="1477" actId="1076"/>
          <ac:picMkLst>
            <pc:docMk/>
            <pc:sldMk cId="0" sldId="269"/>
            <ac:picMk id="3080" creationId="{46F45D39-AD7A-48A5-2D9A-0055BEE87AAD}"/>
          </ac:picMkLst>
        </pc:picChg>
        <pc:picChg chg="add mod">
          <ac:chgData name="Lucky Datta" userId="95a754ce4e23f23c" providerId="LiveId" clId="{8EBE7559-8AB1-430E-8823-ABF364377BB5}" dt="2023-10-01T09:21:13.321" v="1476" actId="14100"/>
          <ac:picMkLst>
            <pc:docMk/>
            <pc:sldMk cId="0" sldId="269"/>
            <ac:picMk id="3082" creationId="{B6166E08-187D-8829-CADE-8ADCF565E1D4}"/>
          </ac:picMkLst>
        </pc:picChg>
      </pc:sldChg>
      <pc:sldChg chg="del">
        <pc:chgData name="Lucky Datta" userId="95a754ce4e23f23c" providerId="LiveId" clId="{8EBE7559-8AB1-430E-8823-ABF364377BB5}" dt="2023-10-01T08:58:26.575" v="934" actId="47"/>
        <pc:sldMkLst>
          <pc:docMk/>
          <pc:sldMk cId="0" sldId="270"/>
        </pc:sldMkLst>
      </pc:sldChg>
      <pc:sldChg chg="addSp delSp modSp mod">
        <pc:chgData name="Lucky Datta" userId="95a754ce4e23f23c" providerId="LiveId" clId="{8EBE7559-8AB1-430E-8823-ABF364377BB5}" dt="2023-10-01T06:40:16.572" v="227" actId="207"/>
        <pc:sldMkLst>
          <pc:docMk/>
          <pc:sldMk cId="3985165196" sldId="271"/>
        </pc:sldMkLst>
        <pc:spChg chg="add mod">
          <ac:chgData name="Lucky Datta" userId="95a754ce4e23f23c" providerId="LiveId" clId="{8EBE7559-8AB1-430E-8823-ABF364377BB5}" dt="2023-10-01T06:40:16.572" v="227" actId="207"/>
          <ac:spMkLst>
            <pc:docMk/>
            <pc:sldMk cId="3985165196" sldId="271"/>
            <ac:spMk id="4" creationId="{8B293413-23BA-A80F-C491-50B739AF5B3B}"/>
          </ac:spMkLst>
        </pc:spChg>
        <pc:spChg chg="mod">
          <ac:chgData name="Lucky Datta" userId="95a754ce4e23f23c" providerId="LiveId" clId="{8EBE7559-8AB1-430E-8823-ABF364377BB5}" dt="2023-10-01T06:39:32.357" v="201" actId="14100"/>
          <ac:spMkLst>
            <pc:docMk/>
            <pc:sldMk cId="3985165196" sldId="271"/>
            <ac:spMk id="12" creationId="{25B2E2DC-33F1-91E3-5C7E-977666E63A33}"/>
          </ac:spMkLst>
        </pc:spChg>
        <pc:graphicFrameChg chg="add mod">
          <ac:chgData name="Lucky Datta" userId="95a754ce4e23f23c" providerId="LiveId" clId="{8EBE7559-8AB1-430E-8823-ABF364377BB5}" dt="2023-10-01T06:39:27.711" v="199" actId="14100"/>
          <ac:graphicFrameMkLst>
            <pc:docMk/>
            <pc:sldMk cId="3985165196" sldId="271"/>
            <ac:graphicFrameMk id="2" creationId="{7602CF8E-B232-C9AF-69C7-C0C2CEDD7E42}"/>
          </ac:graphicFrameMkLst>
        </pc:graphicFrameChg>
        <pc:graphicFrameChg chg="del">
          <ac:chgData name="Lucky Datta" userId="95a754ce4e23f23c" providerId="LiveId" clId="{8EBE7559-8AB1-430E-8823-ABF364377BB5}" dt="2023-10-01T06:28:31.015" v="0" actId="478"/>
          <ac:graphicFrameMkLst>
            <pc:docMk/>
            <pc:sldMk cId="3985165196" sldId="271"/>
            <ac:graphicFrameMk id="14" creationId="{1664784F-5969-D785-1ACD-94866311F9A9}"/>
          </ac:graphicFrameMkLst>
        </pc:graphicFrameChg>
        <pc:picChg chg="mod">
          <ac:chgData name="Lucky Datta" userId="95a754ce4e23f23c" providerId="LiveId" clId="{8EBE7559-8AB1-430E-8823-ABF364377BB5}" dt="2023-10-01T06:39:34.791" v="202" actId="1076"/>
          <ac:picMkLst>
            <pc:docMk/>
            <pc:sldMk cId="3985165196" sldId="271"/>
            <ac:picMk id="15" creationId="{834D7890-6957-3B61-2FE3-20E50B69AFC8}"/>
          </ac:picMkLst>
        </pc:picChg>
        <pc:picChg chg="mod">
          <ac:chgData name="Lucky Datta" userId="95a754ce4e23f23c" providerId="LiveId" clId="{8EBE7559-8AB1-430E-8823-ABF364377BB5}" dt="2023-10-01T06:39:37.864" v="203" actId="1076"/>
          <ac:picMkLst>
            <pc:docMk/>
            <pc:sldMk cId="3985165196" sldId="271"/>
            <ac:picMk id="20" creationId="{4E24DCB9-3AE0-ADA3-F56F-4437E8AA72B3}"/>
          </ac:picMkLst>
        </pc:picChg>
      </pc:sldChg>
      <pc:sldChg chg="addSp modSp mod">
        <pc:chgData name="Lucky Datta" userId="95a754ce4e23f23c" providerId="LiveId" clId="{8EBE7559-8AB1-430E-8823-ABF364377BB5}" dt="2023-10-01T06:47:08.365" v="271" actId="20577"/>
        <pc:sldMkLst>
          <pc:docMk/>
          <pc:sldMk cId="1211039397" sldId="274"/>
        </pc:sldMkLst>
        <pc:spChg chg="mod">
          <ac:chgData name="Lucky Datta" userId="95a754ce4e23f23c" providerId="LiveId" clId="{8EBE7559-8AB1-430E-8823-ABF364377BB5}" dt="2023-10-01T06:47:08.365" v="271" actId="20577"/>
          <ac:spMkLst>
            <pc:docMk/>
            <pc:sldMk cId="1211039397" sldId="274"/>
            <ac:spMk id="12" creationId="{25B2E2DC-33F1-91E3-5C7E-977666E63A33}"/>
          </ac:spMkLst>
        </pc:spChg>
        <pc:graphicFrameChg chg="add mod">
          <ac:chgData name="Lucky Datta" userId="95a754ce4e23f23c" providerId="LiveId" clId="{8EBE7559-8AB1-430E-8823-ABF364377BB5}" dt="2023-10-01T06:33:45.969" v="147" actId="14100"/>
          <ac:graphicFrameMkLst>
            <pc:docMk/>
            <pc:sldMk cId="1211039397" sldId="274"/>
            <ac:graphicFrameMk id="2" creationId="{0895E9A8-582E-F8DD-0A49-B97017104410}"/>
          </ac:graphicFrameMkLst>
        </pc:graphicFrameChg>
        <pc:graphicFrameChg chg="add mod">
          <ac:chgData name="Lucky Datta" userId="95a754ce4e23f23c" providerId="LiveId" clId="{8EBE7559-8AB1-430E-8823-ABF364377BB5}" dt="2023-10-01T06:35:28.470" v="157" actId="14100"/>
          <ac:graphicFrameMkLst>
            <pc:docMk/>
            <pc:sldMk cId="1211039397" sldId="274"/>
            <ac:graphicFrameMk id="4" creationId="{4AFB9508-01CA-C091-7975-2D5079FE1C87}"/>
          </ac:graphicFrameMkLst>
        </pc:graphicFrameChg>
      </pc:sldChg>
      <pc:sldChg chg="delSp add del mod">
        <pc:chgData name="Lucky Datta" userId="95a754ce4e23f23c" providerId="LiveId" clId="{8EBE7559-8AB1-430E-8823-ABF364377BB5}" dt="2023-10-01T06:34:31.892" v="150" actId="2696"/>
        <pc:sldMkLst>
          <pc:docMk/>
          <pc:sldMk cId="1542634152" sldId="275"/>
        </pc:sldMkLst>
        <pc:graphicFrameChg chg="del">
          <ac:chgData name="Lucky Datta" userId="95a754ce4e23f23c" providerId="LiveId" clId="{8EBE7559-8AB1-430E-8823-ABF364377BB5}" dt="2023-10-01T06:34:21.223" v="149" actId="478"/>
          <ac:graphicFrameMkLst>
            <pc:docMk/>
            <pc:sldMk cId="1542634152" sldId="275"/>
            <ac:graphicFrameMk id="2" creationId="{0895E9A8-582E-F8DD-0A49-B97017104410}"/>
          </ac:graphicFrameMkLst>
        </pc:graphicFrameChg>
      </pc:sldChg>
      <pc:sldChg chg="addSp delSp modSp add mod">
        <pc:chgData name="Lucky Datta" userId="95a754ce4e23f23c" providerId="LiveId" clId="{8EBE7559-8AB1-430E-8823-ABF364377BB5}" dt="2023-10-01T07:03:46.031" v="354" actId="20577"/>
        <pc:sldMkLst>
          <pc:docMk/>
          <pc:sldMk cId="1977132688" sldId="275"/>
        </pc:sldMkLst>
        <pc:spChg chg="add mod">
          <ac:chgData name="Lucky Datta" userId="95a754ce4e23f23c" providerId="LiveId" clId="{8EBE7559-8AB1-430E-8823-ABF364377BB5}" dt="2023-10-01T06:55:00.044" v="297" actId="113"/>
          <ac:spMkLst>
            <pc:docMk/>
            <pc:sldMk cId="1977132688" sldId="275"/>
            <ac:spMk id="5" creationId="{68D4F315-D96F-084E-DEFC-9C2B20801666}"/>
          </ac:spMkLst>
        </pc:spChg>
        <pc:spChg chg="mod">
          <ac:chgData name="Lucky Datta" userId="95a754ce4e23f23c" providerId="LiveId" clId="{8EBE7559-8AB1-430E-8823-ABF364377BB5}" dt="2023-10-01T07:03:46.031" v="354" actId="20577"/>
          <ac:spMkLst>
            <pc:docMk/>
            <pc:sldMk cId="1977132688" sldId="275"/>
            <ac:spMk id="12" creationId="{25B2E2DC-33F1-91E3-5C7E-977666E63A33}"/>
          </ac:spMkLst>
        </pc:spChg>
        <pc:graphicFrameChg chg="add del mod">
          <ac:chgData name="Lucky Datta" userId="95a754ce4e23f23c" providerId="LiveId" clId="{8EBE7559-8AB1-430E-8823-ABF364377BB5}" dt="2023-10-01T07:02:55.469" v="344" actId="478"/>
          <ac:graphicFrameMkLst>
            <pc:docMk/>
            <pc:sldMk cId="1977132688" sldId="275"/>
            <ac:graphicFrameMk id="2" creationId="{0895E9A8-582E-F8DD-0A49-B97017104410}"/>
          </ac:graphicFrameMkLst>
        </pc:graphicFrameChg>
        <pc:graphicFrameChg chg="del mod">
          <ac:chgData name="Lucky Datta" userId="95a754ce4e23f23c" providerId="LiveId" clId="{8EBE7559-8AB1-430E-8823-ABF364377BB5}" dt="2023-10-01T06:53:59.119" v="274" actId="478"/>
          <ac:graphicFrameMkLst>
            <pc:docMk/>
            <pc:sldMk cId="1977132688" sldId="275"/>
            <ac:graphicFrameMk id="4" creationId="{4AFB9508-01CA-C091-7975-2D5079FE1C87}"/>
          </ac:graphicFrameMkLst>
        </pc:graphicFrameChg>
        <pc:graphicFrameChg chg="add del mod">
          <ac:chgData name="Lucky Datta" userId="95a754ce4e23f23c" providerId="LiveId" clId="{8EBE7559-8AB1-430E-8823-ABF364377BB5}" dt="2023-10-01T07:03:39.263" v="350" actId="14100"/>
          <ac:graphicFrameMkLst>
            <pc:docMk/>
            <pc:sldMk cId="1977132688" sldId="275"/>
            <ac:graphicFrameMk id="6" creationId="{CA950C3B-2EA6-7350-81D5-AC5F43CB699F}"/>
          </ac:graphicFrameMkLst>
        </pc:graphicFrameChg>
      </pc:sldChg>
      <pc:sldChg chg="addSp delSp modSp add mod">
        <pc:chgData name="Lucky Datta" userId="95a754ce4e23f23c" providerId="LiveId" clId="{8EBE7559-8AB1-430E-8823-ABF364377BB5}" dt="2023-10-01T07:43:07.836" v="516" actId="14100"/>
        <pc:sldMkLst>
          <pc:docMk/>
          <pc:sldMk cId="2061499576" sldId="276"/>
        </pc:sldMkLst>
        <pc:spChg chg="mod">
          <ac:chgData name="Lucky Datta" userId="95a754ce4e23f23c" providerId="LiveId" clId="{8EBE7559-8AB1-430E-8823-ABF364377BB5}" dt="2023-10-01T07:08:21.125" v="509" actId="207"/>
          <ac:spMkLst>
            <pc:docMk/>
            <pc:sldMk cId="2061499576" sldId="276"/>
            <ac:spMk id="12" creationId="{25B2E2DC-33F1-91E3-5C7E-977666E63A33}"/>
          </ac:spMkLst>
        </pc:spChg>
        <pc:graphicFrameChg chg="del">
          <ac:chgData name="Lucky Datta" userId="95a754ce4e23f23c" providerId="LiveId" clId="{8EBE7559-8AB1-430E-8823-ABF364377BB5}" dt="2023-10-01T07:04:08.740" v="355" actId="478"/>
          <ac:graphicFrameMkLst>
            <pc:docMk/>
            <pc:sldMk cId="2061499576" sldId="276"/>
            <ac:graphicFrameMk id="2" creationId="{0895E9A8-582E-F8DD-0A49-B97017104410}"/>
          </ac:graphicFrameMkLst>
        </pc:graphicFrameChg>
        <pc:graphicFrameChg chg="add mod">
          <ac:chgData name="Lucky Datta" userId="95a754ce4e23f23c" providerId="LiveId" clId="{8EBE7559-8AB1-430E-8823-ABF364377BB5}" dt="2023-10-01T07:43:07.836" v="516" actId="14100"/>
          <ac:graphicFrameMkLst>
            <pc:docMk/>
            <pc:sldMk cId="2061499576" sldId="276"/>
            <ac:graphicFrameMk id="4" creationId="{69095E5E-02DB-BBA3-89C9-94DA4C4BC4F7}"/>
          </ac:graphicFrameMkLst>
        </pc:graphicFrameChg>
        <pc:graphicFrameChg chg="del">
          <ac:chgData name="Lucky Datta" userId="95a754ce4e23f23c" providerId="LiveId" clId="{8EBE7559-8AB1-430E-8823-ABF364377BB5}" dt="2023-10-01T07:04:15.678" v="356" actId="21"/>
          <ac:graphicFrameMkLst>
            <pc:docMk/>
            <pc:sldMk cId="2061499576" sldId="276"/>
            <ac:graphicFrameMk id="6" creationId="{CA950C3B-2EA6-7350-81D5-AC5F43CB699F}"/>
          </ac:graphicFrameMkLst>
        </pc:graphicFrameChg>
      </pc:sldChg>
      <pc:sldChg chg="addSp delSp modSp add del mod">
        <pc:chgData name="Lucky Datta" userId="95a754ce4e23f23c" providerId="LiveId" clId="{8EBE7559-8AB1-430E-8823-ABF364377BB5}" dt="2023-10-01T08:27:58.223" v="764" actId="2696"/>
        <pc:sldMkLst>
          <pc:docMk/>
          <pc:sldMk cId="2442667943" sldId="277"/>
        </pc:sldMkLst>
        <pc:spChg chg="add mod">
          <ac:chgData name="Lucky Datta" userId="95a754ce4e23f23c" providerId="LiveId" clId="{8EBE7559-8AB1-430E-8823-ABF364377BB5}" dt="2023-10-01T08:07:57.798" v="717" actId="20577"/>
          <ac:spMkLst>
            <pc:docMk/>
            <pc:sldMk cId="2442667943" sldId="277"/>
            <ac:spMk id="4" creationId="{ADA6F607-F3D7-4C0C-E14B-8A5E63825BA6}"/>
          </ac:spMkLst>
        </pc:spChg>
        <pc:spChg chg="mod">
          <ac:chgData name="Lucky Datta" userId="95a754ce4e23f23c" providerId="LiveId" clId="{8EBE7559-8AB1-430E-8823-ABF364377BB5}" dt="2023-10-01T08:07:29.930" v="707" actId="20577"/>
          <ac:spMkLst>
            <pc:docMk/>
            <pc:sldMk cId="2442667943" sldId="277"/>
            <ac:spMk id="14" creationId="{00000000-0000-0000-0000-000000000000}"/>
          </ac:spMkLst>
        </pc:spChg>
        <pc:graphicFrameChg chg="add del mod">
          <ac:chgData name="Lucky Datta" userId="95a754ce4e23f23c" providerId="LiveId" clId="{8EBE7559-8AB1-430E-8823-ABF364377BB5}" dt="2023-10-01T07:53:25.579" v="622"/>
          <ac:graphicFrameMkLst>
            <pc:docMk/>
            <pc:sldMk cId="2442667943" sldId="277"/>
            <ac:graphicFrameMk id="2" creationId="{40D9A1E5-0E42-C59D-8022-F55E0E9192D3}"/>
          </ac:graphicFrameMkLst>
        </pc:graphicFrameChg>
        <pc:graphicFrameChg chg="add mod">
          <ac:chgData name="Lucky Datta" userId="95a754ce4e23f23c" providerId="LiveId" clId="{8EBE7559-8AB1-430E-8823-ABF364377BB5}" dt="2023-10-01T08:08:11.371" v="719" actId="14100"/>
          <ac:graphicFrameMkLst>
            <pc:docMk/>
            <pc:sldMk cId="2442667943" sldId="277"/>
            <ac:graphicFrameMk id="3" creationId="{84F89392-8650-838A-8DFF-6DFE01FD2912}"/>
          </ac:graphicFrameMkLst>
        </pc:graphicFrameChg>
      </pc:sldChg>
      <pc:sldChg chg="addSp delSp modSp add mod ord">
        <pc:chgData name="Lucky Datta" userId="95a754ce4e23f23c" providerId="LiveId" clId="{8EBE7559-8AB1-430E-8823-ABF364377BB5}" dt="2023-10-01T08:48:17.559" v="833" actId="14100"/>
        <pc:sldMkLst>
          <pc:docMk/>
          <pc:sldMk cId="261678944" sldId="278"/>
        </pc:sldMkLst>
        <pc:spChg chg="add mod">
          <ac:chgData name="Lucky Datta" userId="95a754ce4e23f23c" providerId="LiveId" clId="{8EBE7559-8AB1-430E-8823-ABF364377BB5}" dt="2023-10-01T08:30:24.734" v="785" actId="1076"/>
          <ac:spMkLst>
            <pc:docMk/>
            <pc:sldMk cId="261678944" sldId="278"/>
            <ac:spMk id="2" creationId="{DD0B68AB-CDF8-9908-32ED-25D5106776D0}"/>
          </ac:spMkLst>
        </pc:spChg>
        <pc:spChg chg="mod">
          <ac:chgData name="Lucky Datta" userId="95a754ce4e23f23c" providerId="LiveId" clId="{8EBE7559-8AB1-430E-8823-ABF364377BB5}" dt="2023-10-01T08:30:17.460" v="784" actId="1076"/>
          <ac:spMkLst>
            <pc:docMk/>
            <pc:sldMk cId="261678944" sldId="278"/>
            <ac:spMk id="14" creationId="{00000000-0000-0000-0000-000000000000}"/>
          </ac:spMkLst>
        </pc:spChg>
        <pc:spChg chg="mod">
          <ac:chgData name="Lucky Datta" userId="95a754ce4e23f23c" providerId="LiveId" clId="{8EBE7559-8AB1-430E-8823-ABF364377BB5}" dt="2023-10-01T08:30:13.361" v="783" actId="1076"/>
          <ac:spMkLst>
            <pc:docMk/>
            <pc:sldMk cId="261678944" sldId="278"/>
            <ac:spMk id="20" creationId="{AA25D703-70F8-E60A-170F-408F027791C4}"/>
          </ac:spMkLst>
        </pc:spChg>
        <pc:graphicFrameChg chg="add del mod">
          <ac:chgData name="Lucky Datta" userId="95a754ce4e23f23c" providerId="LiveId" clId="{8EBE7559-8AB1-430E-8823-ABF364377BB5}" dt="2023-10-01T08:31:49.443" v="792" actId="478"/>
          <ac:graphicFrameMkLst>
            <pc:docMk/>
            <pc:sldMk cId="261678944" sldId="278"/>
            <ac:graphicFrameMk id="3" creationId="{C222321C-E1C6-5CA3-5828-7EB2BCDC4A50}"/>
          </ac:graphicFrameMkLst>
        </pc:graphicFrameChg>
        <pc:picChg chg="add mod modCrop">
          <ac:chgData name="Lucky Datta" userId="95a754ce4e23f23c" providerId="LiveId" clId="{8EBE7559-8AB1-430E-8823-ABF364377BB5}" dt="2023-10-01T08:46:07.372" v="814" actId="14100"/>
          <ac:picMkLst>
            <pc:docMk/>
            <pc:sldMk cId="261678944" sldId="278"/>
            <ac:picMk id="5" creationId="{AACDFBF5-224C-E35B-4598-D9CABF864F74}"/>
          </ac:picMkLst>
        </pc:picChg>
        <pc:picChg chg="add mod modCrop">
          <ac:chgData name="Lucky Datta" userId="95a754ce4e23f23c" providerId="LiveId" clId="{8EBE7559-8AB1-430E-8823-ABF364377BB5}" dt="2023-10-01T08:48:17.559" v="833" actId="14100"/>
          <ac:picMkLst>
            <pc:docMk/>
            <pc:sldMk cId="261678944" sldId="278"/>
            <ac:picMk id="7" creationId="{047BC06E-68EB-0FE4-3C71-C806D65D04D2}"/>
          </ac:picMkLst>
        </pc:picChg>
        <pc:picChg chg="add del mod modCrop">
          <ac:chgData name="Lucky Datta" userId="95a754ce4e23f23c" providerId="LiveId" clId="{8EBE7559-8AB1-430E-8823-ABF364377BB5}" dt="2023-10-01T08:47:34.275" v="824" actId="21"/>
          <ac:picMkLst>
            <pc:docMk/>
            <pc:sldMk cId="261678944" sldId="278"/>
            <ac:picMk id="9" creationId="{F783367E-CC49-F2C1-C061-5CA619D079C3}"/>
          </ac:picMkLst>
        </pc:picChg>
      </pc:sldChg>
      <pc:sldChg chg="addSp delSp modSp add mod">
        <pc:chgData name="Lucky Datta" userId="95a754ce4e23f23c" providerId="LiveId" clId="{8EBE7559-8AB1-430E-8823-ABF364377BB5}" dt="2023-10-01T08:47:42.126" v="827" actId="14100"/>
        <pc:sldMkLst>
          <pc:docMk/>
          <pc:sldMk cId="3832051444" sldId="279"/>
        </pc:sldMkLst>
        <pc:spChg chg="del">
          <ac:chgData name="Lucky Datta" userId="95a754ce4e23f23c" providerId="LiveId" clId="{8EBE7559-8AB1-430E-8823-ABF364377BB5}" dt="2023-10-01T08:47:21.590" v="821" actId="478"/>
          <ac:spMkLst>
            <pc:docMk/>
            <pc:sldMk cId="3832051444" sldId="279"/>
            <ac:spMk id="4" creationId="{ADA6F607-F3D7-4C0C-E14B-8A5E63825BA6}"/>
          </ac:spMkLst>
        </pc:spChg>
        <pc:graphicFrameChg chg="del mod">
          <ac:chgData name="Lucky Datta" userId="95a754ce4e23f23c" providerId="LiveId" clId="{8EBE7559-8AB1-430E-8823-ABF364377BB5}" dt="2023-10-01T08:47:29.947" v="823" actId="478"/>
          <ac:graphicFrameMkLst>
            <pc:docMk/>
            <pc:sldMk cId="3832051444" sldId="279"/>
            <ac:graphicFrameMk id="3" creationId="{84F89392-8650-838A-8DFF-6DFE01FD2912}"/>
          </ac:graphicFrameMkLst>
        </pc:graphicFrameChg>
        <pc:picChg chg="add mod">
          <ac:chgData name="Lucky Datta" userId="95a754ce4e23f23c" providerId="LiveId" clId="{8EBE7559-8AB1-430E-8823-ABF364377BB5}" dt="2023-10-01T08:47:42.126" v="827" actId="14100"/>
          <ac:picMkLst>
            <pc:docMk/>
            <pc:sldMk cId="3832051444" sldId="279"/>
            <ac:picMk id="2" creationId="{82337023-3DF4-1B78-E2D4-5C7E5AA9008D}"/>
          </ac:picMkLst>
        </pc:picChg>
      </pc:sldChg>
      <pc:sldChg chg="addSp delSp modSp add mod ord">
        <pc:chgData name="Lucky Datta" userId="95a754ce4e23f23c" providerId="LiveId" clId="{8EBE7559-8AB1-430E-8823-ABF364377BB5}" dt="2023-10-01T08:26:43.496" v="763"/>
        <pc:sldMkLst>
          <pc:docMk/>
          <pc:sldMk cId="78612302" sldId="280"/>
        </pc:sldMkLst>
        <pc:spChg chg="mod">
          <ac:chgData name="Lucky Datta" userId="95a754ce4e23f23c" providerId="LiveId" clId="{8EBE7559-8AB1-430E-8823-ABF364377BB5}" dt="2023-10-01T08:24:24.256" v="759" actId="14100"/>
          <ac:spMkLst>
            <pc:docMk/>
            <pc:sldMk cId="78612302" sldId="280"/>
            <ac:spMk id="4" creationId="{ADA6F607-F3D7-4C0C-E14B-8A5E63825BA6}"/>
          </ac:spMkLst>
        </pc:spChg>
        <pc:spChg chg="del mod">
          <ac:chgData name="Lucky Datta" userId="95a754ce4e23f23c" providerId="LiveId" clId="{8EBE7559-8AB1-430E-8823-ABF364377BB5}" dt="2023-10-01T08:24:18.960" v="757" actId="21"/>
          <ac:spMkLst>
            <pc:docMk/>
            <pc:sldMk cId="78612302" sldId="280"/>
            <ac:spMk id="14" creationId="{00000000-0000-0000-0000-000000000000}"/>
          </ac:spMkLst>
        </pc:spChg>
        <pc:spChg chg="mod">
          <ac:chgData name="Lucky Datta" userId="95a754ce4e23f23c" providerId="LiveId" clId="{8EBE7559-8AB1-430E-8823-ABF364377BB5}" dt="2023-10-01T08:21:43.546" v="745" actId="1076"/>
          <ac:spMkLst>
            <pc:docMk/>
            <pc:sldMk cId="78612302" sldId="280"/>
            <ac:spMk id="20" creationId="{AA25D703-70F8-E60A-170F-408F027791C4}"/>
          </ac:spMkLst>
        </pc:spChg>
        <pc:graphicFrameChg chg="add del mod">
          <ac:chgData name="Lucky Datta" userId="95a754ce4e23f23c" providerId="LiveId" clId="{8EBE7559-8AB1-430E-8823-ABF364377BB5}" dt="2023-10-01T08:24:06.895" v="756" actId="478"/>
          <ac:graphicFrameMkLst>
            <pc:docMk/>
            <pc:sldMk cId="78612302" sldId="280"/>
            <ac:graphicFrameMk id="2" creationId="{6AEEFF39-6653-9FF0-DBF1-525F80E81EBB}"/>
          </ac:graphicFrameMkLst>
        </pc:graphicFrameChg>
        <pc:graphicFrameChg chg="mod">
          <ac:chgData name="Lucky Datta" userId="95a754ce4e23f23c" providerId="LiveId" clId="{8EBE7559-8AB1-430E-8823-ABF364377BB5}" dt="2023-10-01T08:24:29.337" v="761" actId="14100"/>
          <ac:graphicFrameMkLst>
            <pc:docMk/>
            <pc:sldMk cId="78612302" sldId="280"/>
            <ac:graphicFrameMk id="3" creationId="{84F89392-8650-838A-8DFF-6DFE01FD2912}"/>
          </ac:graphicFrameMkLst>
        </pc:graphicFrameChg>
      </pc:sldChg>
      <pc:sldChg chg="addSp delSp modSp add mod">
        <pc:chgData name="Lucky Datta" userId="95a754ce4e23f23c" providerId="LiveId" clId="{8EBE7559-8AB1-430E-8823-ABF364377BB5}" dt="2023-10-01T08:53:08.713" v="875" actId="14100"/>
        <pc:sldMkLst>
          <pc:docMk/>
          <pc:sldMk cId="262806484" sldId="281"/>
        </pc:sldMkLst>
        <pc:spChg chg="add del mod">
          <ac:chgData name="Lucky Datta" userId="95a754ce4e23f23c" providerId="LiveId" clId="{8EBE7559-8AB1-430E-8823-ABF364377BB5}" dt="2023-10-01T08:50:47.258" v="867" actId="478"/>
          <ac:spMkLst>
            <pc:docMk/>
            <pc:sldMk cId="262806484" sldId="281"/>
            <ac:spMk id="3" creationId="{93C0CF51-1223-D6C4-4322-7695754D325C}"/>
          </ac:spMkLst>
        </pc:spChg>
        <pc:spChg chg="mod">
          <ac:chgData name="Lucky Datta" userId="95a754ce4e23f23c" providerId="LiveId" clId="{8EBE7559-8AB1-430E-8823-ABF364377BB5}" dt="2023-10-01T08:49:11.392" v="843" actId="20577"/>
          <ac:spMkLst>
            <pc:docMk/>
            <pc:sldMk cId="262806484" sldId="281"/>
            <ac:spMk id="11" creationId="{00000000-0000-0000-0000-000000000000}"/>
          </ac:spMkLst>
        </pc:spChg>
        <pc:spChg chg="mod">
          <ac:chgData name="Lucky Datta" userId="95a754ce4e23f23c" providerId="LiveId" clId="{8EBE7559-8AB1-430E-8823-ABF364377BB5}" dt="2023-10-01T08:53:08.713" v="875" actId="14100"/>
          <ac:spMkLst>
            <pc:docMk/>
            <pc:sldMk cId="262806484" sldId="281"/>
            <ac:spMk id="14" creationId="{00000000-0000-0000-0000-000000000000}"/>
          </ac:spMkLst>
        </pc:spChg>
        <pc:spChg chg="del mod">
          <ac:chgData name="Lucky Datta" userId="95a754ce4e23f23c" providerId="LiveId" clId="{8EBE7559-8AB1-430E-8823-ABF364377BB5}" dt="2023-10-01T08:49:50.859" v="853" actId="478"/>
          <ac:spMkLst>
            <pc:docMk/>
            <pc:sldMk cId="262806484" sldId="281"/>
            <ac:spMk id="20" creationId="{AA25D703-70F8-E60A-170F-408F027791C4}"/>
          </ac:spMkLst>
        </pc:spChg>
        <pc:graphicFrameChg chg="add mod">
          <ac:chgData name="Lucky Datta" userId="95a754ce4e23f23c" providerId="LiveId" clId="{8EBE7559-8AB1-430E-8823-ABF364377BB5}" dt="2023-10-01T08:53:04.653" v="874" actId="14100"/>
          <ac:graphicFrameMkLst>
            <pc:docMk/>
            <pc:sldMk cId="262806484" sldId="281"/>
            <ac:graphicFrameMk id="4" creationId="{ABB74D46-E81F-6F56-2874-6E6664F71284}"/>
          </ac:graphicFrameMkLst>
        </pc:graphicFrameChg>
        <pc:picChg chg="del mod">
          <ac:chgData name="Lucky Datta" userId="95a754ce4e23f23c" providerId="LiveId" clId="{8EBE7559-8AB1-430E-8823-ABF364377BB5}" dt="2023-10-01T08:49:25.052" v="847" actId="478"/>
          <ac:picMkLst>
            <pc:docMk/>
            <pc:sldMk cId="262806484" sldId="281"/>
            <ac:picMk id="2" creationId="{82337023-3DF4-1B78-E2D4-5C7E5AA9008D}"/>
          </ac:picMkLst>
        </pc:picChg>
      </pc:sldChg>
      <pc:sldChg chg="new del">
        <pc:chgData name="Lucky Datta" userId="95a754ce4e23f23c" providerId="LiveId" clId="{8EBE7559-8AB1-430E-8823-ABF364377BB5}" dt="2023-10-01T08:50:27.576" v="859" actId="47"/>
        <pc:sldMkLst>
          <pc:docMk/>
          <pc:sldMk cId="96435143" sldId="282"/>
        </pc:sldMkLst>
      </pc:sldChg>
      <pc:sldChg chg="addSp delSp modSp add mod">
        <pc:chgData name="Lucky Datta" userId="95a754ce4e23f23c" providerId="LiveId" clId="{8EBE7559-8AB1-430E-8823-ABF364377BB5}" dt="2023-10-01T08:53:51.693" v="881" actId="1076"/>
        <pc:sldMkLst>
          <pc:docMk/>
          <pc:sldMk cId="1701589917" sldId="282"/>
        </pc:sldMkLst>
        <pc:spChg chg="del">
          <ac:chgData name="Lucky Datta" userId="95a754ce4e23f23c" providerId="LiveId" clId="{8EBE7559-8AB1-430E-8823-ABF364377BB5}" dt="2023-10-01T08:50:42.820" v="866" actId="478"/>
          <ac:spMkLst>
            <pc:docMk/>
            <pc:sldMk cId="1701589917" sldId="282"/>
            <ac:spMk id="3" creationId="{93C0CF51-1223-D6C4-4322-7695754D325C}"/>
          </ac:spMkLst>
        </pc:spChg>
        <pc:spChg chg="mod">
          <ac:chgData name="Lucky Datta" userId="95a754ce4e23f23c" providerId="LiveId" clId="{8EBE7559-8AB1-430E-8823-ABF364377BB5}" dt="2023-10-01T08:53:51.693" v="881" actId="1076"/>
          <ac:spMkLst>
            <pc:docMk/>
            <pc:sldMk cId="1701589917" sldId="282"/>
            <ac:spMk id="14" creationId="{00000000-0000-0000-0000-000000000000}"/>
          </ac:spMkLst>
        </pc:spChg>
        <pc:graphicFrameChg chg="add mod">
          <ac:chgData name="Lucky Datta" userId="95a754ce4e23f23c" providerId="LiveId" clId="{8EBE7559-8AB1-430E-8823-ABF364377BB5}" dt="2023-10-01T08:53:44.693" v="880" actId="14100"/>
          <ac:graphicFrameMkLst>
            <pc:docMk/>
            <pc:sldMk cId="1701589917" sldId="282"/>
            <ac:graphicFrameMk id="2" creationId="{EC493638-6D45-73B0-8BB6-BA1F3C53DC76}"/>
          </ac:graphicFrameMkLst>
        </pc:graphicFrameChg>
      </pc:sldChg>
      <pc:sldChg chg="addSp delSp modSp add mod">
        <pc:chgData name="Lucky Datta" userId="95a754ce4e23f23c" providerId="LiveId" clId="{8EBE7559-8AB1-430E-8823-ABF364377BB5}" dt="2023-10-01T09:24:40.187" v="1544" actId="14100"/>
        <pc:sldMkLst>
          <pc:docMk/>
          <pc:sldMk cId="4241266095" sldId="283"/>
        </pc:sldMkLst>
        <pc:spChg chg="mod">
          <ac:chgData name="Lucky Datta" userId="95a754ce4e23f23c" providerId="LiveId" clId="{8EBE7559-8AB1-430E-8823-ABF364377BB5}" dt="2023-10-01T09:23:30.379" v="1497" actId="20577"/>
          <ac:spMkLst>
            <pc:docMk/>
            <pc:sldMk cId="4241266095" sldId="283"/>
            <ac:spMk id="11" creationId="{00000000-0000-0000-0000-000000000000}"/>
          </ac:spMkLst>
        </pc:spChg>
        <pc:spChg chg="mod">
          <ac:chgData name="Lucky Datta" userId="95a754ce4e23f23c" providerId="LiveId" clId="{8EBE7559-8AB1-430E-8823-ABF364377BB5}" dt="2023-10-01T09:24:00.103" v="1540" actId="255"/>
          <ac:spMkLst>
            <pc:docMk/>
            <pc:sldMk cId="4241266095" sldId="283"/>
            <ac:spMk id="14" creationId="{00000000-0000-0000-0000-000000000000}"/>
          </ac:spMkLst>
        </pc:spChg>
        <pc:graphicFrameChg chg="del">
          <ac:chgData name="Lucky Datta" userId="95a754ce4e23f23c" providerId="LiveId" clId="{8EBE7559-8AB1-430E-8823-ABF364377BB5}" dt="2023-10-01T09:23:21.429" v="1485" actId="478"/>
          <ac:graphicFrameMkLst>
            <pc:docMk/>
            <pc:sldMk cId="4241266095" sldId="283"/>
            <ac:graphicFrameMk id="2" creationId="{EC493638-6D45-73B0-8BB6-BA1F3C53DC76}"/>
          </ac:graphicFrameMkLst>
        </pc:graphicFrameChg>
        <pc:graphicFrameChg chg="add mod">
          <ac:chgData name="Lucky Datta" userId="95a754ce4e23f23c" providerId="LiveId" clId="{8EBE7559-8AB1-430E-8823-ABF364377BB5}" dt="2023-10-01T09:24:40.187" v="1544" actId="14100"/>
          <ac:graphicFrameMkLst>
            <pc:docMk/>
            <pc:sldMk cId="4241266095" sldId="283"/>
            <ac:graphicFrameMk id="3" creationId="{DAB50120-1379-A6D2-D7D3-A08C09321C0D}"/>
          </ac:graphicFrameMkLst>
        </pc:graphicFrameChg>
      </pc:sldChg>
      <pc:sldChg chg="addSp delSp modSp add mod">
        <pc:chgData name="Lucky Datta" userId="95a754ce4e23f23c" providerId="LiveId" clId="{8EBE7559-8AB1-430E-8823-ABF364377BB5}" dt="2023-10-01T09:26:24.082" v="1559" actId="14100"/>
        <pc:sldMkLst>
          <pc:docMk/>
          <pc:sldMk cId="1408090656" sldId="284"/>
        </pc:sldMkLst>
        <pc:spChg chg="mod">
          <ac:chgData name="Lucky Datta" userId="95a754ce4e23f23c" providerId="LiveId" clId="{8EBE7559-8AB1-430E-8823-ABF364377BB5}" dt="2023-10-01T09:26:18.660" v="1557" actId="14100"/>
          <ac:spMkLst>
            <pc:docMk/>
            <pc:sldMk cId="1408090656" sldId="284"/>
            <ac:spMk id="14" creationId="{00000000-0000-0000-0000-000000000000}"/>
          </ac:spMkLst>
        </pc:spChg>
        <pc:graphicFrameChg chg="add mod">
          <ac:chgData name="Lucky Datta" userId="95a754ce4e23f23c" providerId="LiveId" clId="{8EBE7559-8AB1-430E-8823-ABF364377BB5}" dt="2023-10-01T09:26:24.082" v="1559" actId="14100"/>
          <ac:graphicFrameMkLst>
            <pc:docMk/>
            <pc:sldMk cId="1408090656" sldId="284"/>
            <ac:graphicFrameMk id="2" creationId="{28B461BB-901A-6A58-A3B9-6FF9A5BED7C5}"/>
          </ac:graphicFrameMkLst>
        </pc:graphicFrameChg>
        <pc:graphicFrameChg chg="del">
          <ac:chgData name="Lucky Datta" userId="95a754ce4e23f23c" providerId="LiveId" clId="{8EBE7559-8AB1-430E-8823-ABF364377BB5}" dt="2023-10-01T09:24:53.968" v="1546" actId="478"/>
          <ac:graphicFrameMkLst>
            <pc:docMk/>
            <pc:sldMk cId="1408090656" sldId="284"/>
            <ac:graphicFrameMk id="3" creationId="{DAB50120-1379-A6D2-D7D3-A08C09321C0D}"/>
          </ac:graphicFrameMkLst>
        </pc:graphicFrameChg>
      </pc:sldChg>
      <pc:sldChg chg="addSp delSp modSp add mod">
        <pc:chgData name="Lucky Datta" userId="95a754ce4e23f23c" providerId="LiveId" clId="{8EBE7559-8AB1-430E-8823-ABF364377BB5}" dt="2023-10-01T09:27:54.903" v="1571" actId="14100"/>
        <pc:sldMkLst>
          <pc:docMk/>
          <pc:sldMk cId="4136124092" sldId="285"/>
        </pc:sldMkLst>
        <pc:spChg chg="mod">
          <ac:chgData name="Lucky Datta" userId="95a754ce4e23f23c" providerId="LiveId" clId="{8EBE7559-8AB1-430E-8823-ABF364377BB5}" dt="2023-10-01T09:27:17.889" v="1566" actId="14100"/>
          <ac:spMkLst>
            <pc:docMk/>
            <pc:sldMk cId="4136124092" sldId="285"/>
            <ac:spMk id="14" creationId="{00000000-0000-0000-0000-000000000000}"/>
          </ac:spMkLst>
        </pc:spChg>
        <pc:graphicFrameChg chg="del">
          <ac:chgData name="Lucky Datta" userId="95a754ce4e23f23c" providerId="LiveId" clId="{8EBE7559-8AB1-430E-8823-ABF364377BB5}" dt="2023-10-01T09:26:41.962" v="1561" actId="478"/>
          <ac:graphicFrameMkLst>
            <pc:docMk/>
            <pc:sldMk cId="4136124092" sldId="285"/>
            <ac:graphicFrameMk id="2" creationId="{28B461BB-901A-6A58-A3B9-6FF9A5BED7C5}"/>
          </ac:graphicFrameMkLst>
        </pc:graphicFrameChg>
        <pc:graphicFrameChg chg="add mod">
          <ac:chgData name="Lucky Datta" userId="95a754ce4e23f23c" providerId="LiveId" clId="{8EBE7559-8AB1-430E-8823-ABF364377BB5}" dt="2023-10-01T09:27:54.903" v="1571" actId="14100"/>
          <ac:graphicFrameMkLst>
            <pc:docMk/>
            <pc:sldMk cId="4136124092" sldId="285"/>
            <ac:graphicFrameMk id="3" creationId="{ED9BD8E3-8BBB-9873-DFD3-69FE5AC8BD77}"/>
          </ac:graphicFrameMkLst>
        </pc:graphicFrameChg>
      </pc:sldChg>
      <pc:sldChg chg="addSp delSp modSp add mod">
        <pc:chgData name="Lucky Datta" userId="95a754ce4e23f23c" providerId="LiveId" clId="{8EBE7559-8AB1-430E-8823-ABF364377BB5}" dt="2023-10-01T10:08:37.320" v="4010" actId="123"/>
        <pc:sldMkLst>
          <pc:docMk/>
          <pc:sldMk cId="3605590233" sldId="286"/>
        </pc:sldMkLst>
        <pc:spChg chg="add del mod">
          <ac:chgData name="Lucky Datta" userId="95a754ce4e23f23c" providerId="LiveId" clId="{8EBE7559-8AB1-430E-8823-ABF364377BB5}" dt="2023-10-01T09:29:10.334" v="1611" actId="11529"/>
          <ac:spMkLst>
            <pc:docMk/>
            <pc:sldMk cId="3605590233" sldId="286"/>
            <ac:spMk id="2" creationId="{04AFD6B1-CC21-563F-2B86-CA312A58F4BA}"/>
          </ac:spMkLst>
        </pc:spChg>
        <pc:spChg chg="add mod">
          <ac:chgData name="Lucky Datta" userId="95a754ce4e23f23c" providerId="LiveId" clId="{8EBE7559-8AB1-430E-8823-ABF364377BB5}" dt="2023-10-01T10:08:37.320" v="4010" actId="123"/>
          <ac:spMkLst>
            <pc:docMk/>
            <pc:sldMk cId="3605590233" sldId="286"/>
            <ac:spMk id="4" creationId="{1868AD87-14B3-9ACD-8501-8585550E6C8B}"/>
          </ac:spMkLst>
        </pc:spChg>
        <pc:spChg chg="add del">
          <ac:chgData name="Lucky Datta" userId="95a754ce4e23f23c" providerId="LiveId" clId="{8EBE7559-8AB1-430E-8823-ABF364377BB5}" dt="2023-10-01T09:50:16.195" v="2786" actId="22"/>
          <ac:spMkLst>
            <pc:docMk/>
            <pc:sldMk cId="3605590233" sldId="286"/>
            <ac:spMk id="6" creationId="{1890C58F-D559-F49A-739B-CAED692CF8B7}"/>
          </ac:spMkLst>
        </pc:spChg>
        <pc:spChg chg="mod">
          <ac:chgData name="Lucky Datta" userId="95a754ce4e23f23c" providerId="LiveId" clId="{8EBE7559-8AB1-430E-8823-ABF364377BB5}" dt="2023-10-01T10:08:24.991" v="4007" actId="1076"/>
          <ac:spMkLst>
            <pc:docMk/>
            <pc:sldMk cId="3605590233" sldId="286"/>
            <ac:spMk id="11" creationId="{00000000-0000-0000-0000-000000000000}"/>
          </ac:spMkLst>
        </pc:spChg>
        <pc:spChg chg="del mod">
          <ac:chgData name="Lucky Datta" userId="95a754ce4e23f23c" providerId="LiveId" clId="{8EBE7559-8AB1-430E-8823-ABF364377BB5}" dt="2023-10-01T09:32:54.867" v="1677" actId="478"/>
          <ac:spMkLst>
            <pc:docMk/>
            <pc:sldMk cId="3605590233" sldId="286"/>
            <ac:spMk id="14" creationId="{00000000-0000-0000-0000-000000000000}"/>
          </ac:spMkLst>
        </pc:spChg>
        <pc:graphicFrameChg chg="del">
          <ac:chgData name="Lucky Datta" userId="95a754ce4e23f23c" providerId="LiveId" clId="{8EBE7559-8AB1-430E-8823-ABF364377BB5}" dt="2023-10-01T09:28:22.664" v="1573" actId="478"/>
          <ac:graphicFrameMkLst>
            <pc:docMk/>
            <pc:sldMk cId="3605590233" sldId="286"/>
            <ac:graphicFrameMk id="3" creationId="{ED9BD8E3-8BBB-9873-DFD3-69FE5AC8BD77}"/>
          </ac:graphicFrameMkLst>
        </pc:graphicFrameChg>
      </pc:sldChg>
      <pc:sldChg chg="addSp delSp modSp add mod">
        <pc:chgData name="Lucky Datta" userId="95a754ce4e23f23c" providerId="LiveId" clId="{8EBE7559-8AB1-430E-8823-ABF364377BB5}" dt="2023-10-01T10:04:01.776" v="3915" actId="5793"/>
        <pc:sldMkLst>
          <pc:docMk/>
          <pc:sldMk cId="544868159" sldId="287"/>
        </pc:sldMkLst>
        <pc:spChg chg="add mod">
          <ac:chgData name="Lucky Datta" userId="95a754ce4e23f23c" providerId="LiveId" clId="{8EBE7559-8AB1-430E-8823-ABF364377BB5}" dt="2023-10-01T10:04:01.776" v="3915" actId="5793"/>
          <ac:spMkLst>
            <pc:docMk/>
            <pc:sldMk cId="544868159" sldId="287"/>
            <ac:spMk id="2" creationId="{58234D1D-9BFF-6596-40DC-36ABDD431CF5}"/>
          </ac:spMkLst>
        </pc:spChg>
        <pc:spChg chg="mod">
          <ac:chgData name="Lucky Datta" userId="95a754ce4e23f23c" providerId="LiveId" clId="{8EBE7559-8AB1-430E-8823-ABF364377BB5}" dt="2023-10-01T09:32:15.069" v="1672" actId="20577"/>
          <ac:spMkLst>
            <pc:docMk/>
            <pc:sldMk cId="544868159" sldId="287"/>
            <ac:spMk id="11" creationId="{00000000-0000-0000-0000-000000000000}"/>
          </ac:spMkLst>
        </pc:spChg>
        <pc:spChg chg="del mod">
          <ac:chgData name="Lucky Datta" userId="95a754ce4e23f23c" providerId="LiveId" clId="{8EBE7559-8AB1-430E-8823-ABF364377BB5}" dt="2023-10-01T09:52:47.218" v="2922" actId="478"/>
          <ac:spMkLst>
            <pc:docMk/>
            <pc:sldMk cId="544868159" sldId="287"/>
            <ac:spMk id="14" creationId="{00000000-0000-0000-0000-000000000000}"/>
          </ac:spMkLst>
        </pc:spChg>
      </pc:sldChg>
      <pc:sldChg chg="new del">
        <pc:chgData name="Lucky Datta" userId="95a754ce4e23f23c" providerId="LiveId" clId="{8EBE7559-8AB1-430E-8823-ABF364377BB5}" dt="2023-10-01T09:43:42.674" v="2310" actId="680"/>
        <pc:sldMkLst>
          <pc:docMk/>
          <pc:sldMk cId="1968174970" sldId="28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BE6D5D-34C4-47FD-A7FA-9BE72880E846}" type="datetimeFigureOut">
              <a:rPr lang="en-IN" smtClean="0"/>
              <a:t>01-10-2023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2F0241-E7E5-4002-AC8B-4B9C5BB3A4FB}" type="slidenum">
              <a:rPr lang="en-IN" smtClean="0"/>
              <a:t>‹#›</a:t>
            </a:fld>
            <a:endParaRPr lang="en-IN"/>
          </a:p>
        </p:txBody>
      </p:sp>
    </p:spTree>
    <p:extLst>
      <p:ext uri="{BB962C8B-B14F-4D97-AF65-F5344CB8AC3E}">
        <p14:creationId xmlns:p14="http://schemas.microsoft.com/office/powerpoint/2010/main" val="2935458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62F0241-E7E5-4002-AC8B-4B9C5BB3A4FB}" type="slidenum">
              <a:rPr lang="en-IN" smtClean="0"/>
              <a:t>5</a:t>
            </a:fld>
            <a:endParaRPr lang="en-IN"/>
          </a:p>
        </p:txBody>
      </p:sp>
    </p:spTree>
    <p:extLst>
      <p:ext uri="{BB962C8B-B14F-4D97-AF65-F5344CB8AC3E}">
        <p14:creationId xmlns:p14="http://schemas.microsoft.com/office/powerpoint/2010/main" val="2328069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microsoft.com/office/2011/relationships/webextension" Target="../webextensions/webextension4.xml"/><Relationship Id="rId1" Type="http://schemas.openxmlformats.org/officeDocument/2006/relationships/slideLayout" Target="../slideLayouts/slideLayout2.xml"/><Relationship Id="rId5" Type="http://schemas.openxmlformats.org/officeDocument/2006/relationships/image" Target="../media/image28.png"/><Relationship Id="rId4" Type="http://schemas.microsoft.com/office/2011/relationships/webextension" Target="../webextensions/webextension5.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microsoft.com/office/2011/relationships/webextension" Target="../webextensions/webextension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microsoft.com/office/2011/relationships/webextension" Target="../webextensions/webextension7.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microsoft.com/office/2011/relationships/webextension" Target="../webextensions/webextension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microsoft.com/office/2011/relationships/webextension" Target="../webextensions/webextension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microsoft.com/office/2011/relationships/webextension" Target="../webextensions/webextension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microsoft.com/office/2011/relationships/webextension" Target="../webextensions/webextension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microsoft.com/office/2011/relationships/webextension" Target="../webextensions/webextension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microsoft.com/office/2011/relationships/webextension" Target="../webextensions/webextension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hyperlink" Target="https://en.wikipedia.org/wiki/Culture_of_Telangana" TargetMode="External"/><Relationship Id="rId7" Type="http://schemas.openxmlformats.org/officeDocument/2006/relationships/hyperlink" Target="https://wikitravel.org/en/Telangana" TargetMode="External"/><Relationship Id="rId12" Type="http://schemas.openxmlformats.org/officeDocument/2006/relationships/image" Target="../media/image49.jpe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4.jpg"/><Relationship Id="rId11" Type="http://schemas.openxmlformats.org/officeDocument/2006/relationships/image" Target="../media/image48.jpeg"/><Relationship Id="rId5" Type="http://schemas.openxmlformats.org/officeDocument/2006/relationships/hyperlink" Target="https://www.goodfreephotos.com/india/hyderabad/charminar-monument-in-hyderabad-india.jpg.php" TargetMode="External"/><Relationship Id="rId10" Type="http://schemas.openxmlformats.org/officeDocument/2006/relationships/image" Target="../media/image47.jpeg"/><Relationship Id="rId4" Type="http://schemas.openxmlformats.org/officeDocument/2006/relationships/image" Target="../media/image43.jpg"/><Relationship Id="rId9" Type="http://schemas.openxmlformats.org/officeDocument/2006/relationships/image" Target="../media/image46.jpe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25.xml.rels><?xml version="1.0" encoding="UTF-8" standalone="yes"?>
<Relationships xmlns="http://schemas.openxmlformats.org/package/2006/relationships"><Relationship Id="rId3" Type="http://schemas.openxmlformats.org/officeDocument/2006/relationships/hyperlink" Target="https://www.wannabemaven.com/category/telangana/" TargetMode="External"/><Relationship Id="rId2" Type="http://schemas.openxmlformats.org/officeDocument/2006/relationships/image" Target="../media/image53.jpg"/><Relationship Id="rId1" Type="http://schemas.openxmlformats.org/officeDocument/2006/relationships/slideLayout" Target="../slideLayouts/slideLayout7.xml"/><Relationship Id="rId6" Type="http://schemas.openxmlformats.org/officeDocument/2006/relationships/hyperlink" Target="https://www.rawpixel.com/image/494728/free-illustration-image-thank-you-black-calligraphy" TargetMode="External"/><Relationship Id="rId5" Type="http://schemas.openxmlformats.org/officeDocument/2006/relationships/image" Target="../media/image54.1"/><Relationship Id="rId4" Type="http://schemas.openxmlformats.org/officeDocument/2006/relationships/hyperlink" Target="https://creativecommons.org/licenses/by-nc/3.0/"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8" Type="http://schemas.openxmlformats.org/officeDocument/2006/relationships/hyperlink" Target="https://creativecommons.org/licenses/by/3.0/" TargetMode="External"/><Relationship Id="rId3" Type="http://schemas.openxmlformats.org/officeDocument/2006/relationships/image" Target="../media/image10.svg"/><Relationship Id="rId7" Type="http://schemas.openxmlformats.org/officeDocument/2006/relationships/hyperlink" Target="https://medium.com/the-data-experience/building-a-data-pipeline-from-scratch-32b712cfb1db" TargetMode="External"/><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10"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hyperlink" Target="https://www.pngall.com/goal-pn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4.png"/><Relationship Id="rId4" Type="http://schemas.microsoft.com/office/2011/relationships/webextension" Target="../webextensions/webextension1.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microsoft.com/office/2011/relationships/webextension" Target="../webextensions/webextension2.xml"/><Relationship Id="rId1" Type="http://schemas.openxmlformats.org/officeDocument/2006/relationships/slideLayout" Target="../slideLayouts/slideLayout2.xml"/><Relationship Id="rId5" Type="http://schemas.openxmlformats.org/officeDocument/2006/relationships/image" Target="../media/image26.png"/><Relationship Id="rId4" Type="http://schemas.microsoft.com/office/2011/relationships/webextension" Target="../webextensions/webextension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elangana – Youngest State In India | RitiRiwaz">
            <a:extLst>
              <a:ext uri="{FF2B5EF4-FFF2-40B4-BE49-F238E27FC236}">
                <a16:creationId xmlns:a16="http://schemas.microsoft.com/office/drawing/2014/main" id="{C36115E8-9E59-0572-8083-7797054F99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6" y="-3464"/>
            <a:ext cx="18322636" cy="10290464"/>
          </a:xfrm>
          <a:prstGeom prst="rect">
            <a:avLst/>
          </a:prstGeom>
          <a:solidFill>
            <a:schemeClr val="accent5">
              <a:lumMod val="40000"/>
              <a:lumOff val="60000"/>
            </a:schemeClr>
          </a:solidFill>
        </p:spPr>
      </p:pic>
      <p:sp>
        <p:nvSpPr>
          <p:cNvPr id="15" name="Rectangle: Rounded Corners 14">
            <a:extLst>
              <a:ext uri="{FF2B5EF4-FFF2-40B4-BE49-F238E27FC236}">
                <a16:creationId xmlns:a16="http://schemas.microsoft.com/office/drawing/2014/main" id="{C7ABCB7E-FCFE-4903-9A1B-B3485FBCF9AA}"/>
              </a:ext>
            </a:extLst>
          </p:cNvPr>
          <p:cNvSpPr/>
          <p:nvPr/>
        </p:nvSpPr>
        <p:spPr>
          <a:xfrm>
            <a:off x="6705600" y="800100"/>
            <a:ext cx="8077200" cy="2590800"/>
          </a:xfrm>
          <a:prstGeom prst="roundRect">
            <a:avLst/>
          </a:prstGeom>
          <a:solidFill>
            <a:schemeClr val="accent6">
              <a:lumMod val="20000"/>
              <a:lumOff val="80000"/>
            </a:schemeClr>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5400" b="1" dirty="0"/>
              <a:t>TELANGANA GROWTH ANALYSIS</a:t>
            </a:r>
          </a:p>
        </p:txBody>
      </p:sp>
      <p:sp>
        <p:nvSpPr>
          <p:cNvPr id="16" name="Rectangle: Rounded Corners 15">
            <a:extLst>
              <a:ext uri="{FF2B5EF4-FFF2-40B4-BE49-F238E27FC236}">
                <a16:creationId xmlns:a16="http://schemas.microsoft.com/office/drawing/2014/main" id="{0BD27877-4768-A070-3A1E-AC52F5533B0B}"/>
              </a:ext>
            </a:extLst>
          </p:cNvPr>
          <p:cNvSpPr/>
          <p:nvPr/>
        </p:nvSpPr>
        <p:spPr>
          <a:xfrm>
            <a:off x="-34636" y="8953499"/>
            <a:ext cx="5978237" cy="1333501"/>
          </a:xfrm>
          <a:prstGeom prst="roundRect">
            <a:avLst/>
          </a:prstGeom>
          <a:solidFill>
            <a:schemeClr val="bg2"/>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b="1" dirty="0">
                <a:latin typeface="Times New Roman" panose="02020603050405020304" pitchFamily="18" charset="0"/>
                <a:cs typeface="Times New Roman" panose="02020603050405020304" pitchFamily="18" charset="0"/>
              </a:rPr>
              <a:t>PREPARED BY</a:t>
            </a:r>
          </a:p>
          <a:p>
            <a:pPr algn="ctr"/>
            <a:r>
              <a:rPr lang="en-IN" sz="2400" b="1" dirty="0">
                <a:latin typeface="Times New Roman" panose="02020603050405020304" pitchFamily="18" charset="0"/>
                <a:cs typeface="Times New Roman" panose="02020603050405020304" pitchFamily="18" charset="0"/>
              </a:rPr>
              <a:t>DHARMANA LEELAMBARA DATTA</a:t>
            </a:r>
          </a:p>
        </p:txBody>
      </p:sp>
      <p:pic>
        <p:nvPicPr>
          <p:cNvPr id="18" name="Picture 17">
            <a:extLst>
              <a:ext uri="{FF2B5EF4-FFF2-40B4-BE49-F238E27FC236}">
                <a16:creationId xmlns:a16="http://schemas.microsoft.com/office/drawing/2014/main" id="{2BBD7AE8-10C4-232D-1743-B6505FC156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00782" y="432818"/>
            <a:ext cx="1271019" cy="133350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3" name="Picture 2" descr="codebasics - YouTube">
            <a:extLst>
              <a:ext uri="{FF2B5EF4-FFF2-40B4-BE49-F238E27FC236}">
                <a16:creationId xmlns:a16="http://schemas.microsoft.com/office/drawing/2014/main" id="{18F35285-FE78-C652-E411-D80154CB66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6600" y="495300"/>
            <a:ext cx="1271019" cy="127101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D3BA9C29-C38E-459B-9D3A-78A8631A5087}"/>
              </a:ext>
            </a:extLst>
          </p:cNvPr>
          <p:cNvSpPr/>
          <p:nvPr/>
        </p:nvSpPr>
        <p:spPr>
          <a:xfrm>
            <a:off x="2971801" y="10224518"/>
            <a:ext cx="45719" cy="624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AF08591E-0E0D-EB26-E1B6-ED84A05284CB}"/>
              </a:ext>
            </a:extLst>
          </p:cNvPr>
          <p:cNvSpPr/>
          <p:nvPr/>
        </p:nvSpPr>
        <p:spPr>
          <a:xfrm>
            <a:off x="762000" y="266700"/>
            <a:ext cx="16764000" cy="1295400"/>
          </a:xfrm>
          <a:prstGeom prst="roundRect">
            <a:avLst/>
          </a:prstGeom>
          <a:solidFill>
            <a:schemeClr val="tx2"/>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solidFill>
                  <a:schemeClr val="bg1"/>
                </a:solidFill>
                <a:latin typeface="Times New Roman" panose="02020603050405020304" pitchFamily="18" charset="0"/>
                <a:cs typeface="Times New Roman" panose="02020603050405020304" pitchFamily="18" charset="0"/>
              </a:rPr>
              <a:t>PRIMARY RESEARCH</a:t>
            </a:r>
            <a:endParaRPr lang="en-IN" sz="4000" b="1" dirty="0">
              <a:solidFill>
                <a:schemeClr val="bg1"/>
              </a:solidFill>
              <a:latin typeface="Times New Roman" panose="02020603050405020304" pitchFamily="18" charset="0"/>
              <a:cs typeface="Times New Roman" panose="02020603050405020304" pitchFamily="18" charset="0"/>
            </a:endParaRPr>
          </a:p>
        </p:txBody>
      </p:sp>
      <p:sp>
        <p:nvSpPr>
          <p:cNvPr id="12" name="Content Placeholder 11">
            <a:extLst>
              <a:ext uri="{FF2B5EF4-FFF2-40B4-BE49-F238E27FC236}">
                <a16:creationId xmlns:a16="http://schemas.microsoft.com/office/drawing/2014/main" id="{25B2E2DC-33F1-91E3-5C7E-977666E63A33}"/>
              </a:ext>
            </a:extLst>
          </p:cNvPr>
          <p:cNvSpPr>
            <a:spLocks noGrp="1"/>
          </p:cNvSpPr>
          <p:nvPr>
            <p:ph idx="1"/>
          </p:nvPr>
        </p:nvSpPr>
        <p:spPr>
          <a:xfrm>
            <a:off x="533400" y="2476500"/>
            <a:ext cx="9372600" cy="6477000"/>
          </a:xfrm>
          <a:solidFill>
            <a:schemeClr val="accent5">
              <a:lumMod val="40000"/>
              <a:lumOff val="60000"/>
              <a:alpha val="40000"/>
            </a:schemeClr>
          </a:solidFill>
        </p:spPr>
        <p:txBody>
          <a:bodyPr>
            <a:normAutofit/>
          </a:bodyPr>
          <a:lstStyle/>
          <a:p>
            <a:pPr marL="0" indent="0" algn="just">
              <a:buNone/>
            </a:pPr>
            <a:r>
              <a:rPr lang="en-US" sz="1600" b="1" dirty="0">
                <a:latin typeface="Times New Roman" panose="02020603050405020304" pitchFamily="18" charset="0"/>
                <a:cs typeface="Times New Roman" panose="02020603050405020304" pitchFamily="18" charset="0"/>
              </a:rPr>
              <a:t>Investigate whether there is any correlation between vehicle sales and specific months or seasons in different districts. Are there any months or seasons that consistently show higher or lower sales rate, and if yes, what could be the driving factors? (Consider Fuel-Type category only)</a:t>
            </a:r>
          </a:p>
          <a:p>
            <a:pPr marL="0" indent="0">
              <a:buNone/>
            </a:pPr>
            <a:endParaRPr lang="en-US" sz="1600" b="1"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p>
            <a:pPr marL="0" indent="0">
              <a:buNone/>
            </a:pPr>
            <a:endParaRPr lang="en-US" sz="1600" b="1" dirty="0">
              <a:latin typeface="Times New Roman" panose="02020603050405020304" pitchFamily="18" charset="0"/>
              <a:cs typeface="Times New Roman" panose="02020603050405020304" pitchFamily="18" charset="0"/>
            </a:endParaRPr>
          </a:p>
          <a:p>
            <a:pPr marL="0" indent="0">
              <a:buNone/>
            </a:pPr>
            <a:endParaRPr lang="en-US" sz="1600" b="1" dirty="0">
              <a:latin typeface="Times New Roman" panose="02020603050405020304" pitchFamily="18" charset="0"/>
              <a:cs typeface="Times New Roman" panose="02020603050405020304" pitchFamily="18" charset="0"/>
            </a:endParaRPr>
          </a:p>
          <a:p>
            <a:pPr marL="0" indent="0">
              <a:buNone/>
            </a:pPr>
            <a:endParaRPr lang="en-US" sz="1600" b="1" dirty="0">
              <a:latin typeface="Times New Roman" panose="02020603050405020304" pitchFamily="18" charset="0"/>
              <a:cs typeface="Times New Roman" panose="02020603050405020304" pitchFamily="18" charset="0"/>
            </a:endParaRPr>
          </a:p>
          <a:p>
            <a:pPr marL="0" indent="0">
              <a:buNone/>
            </a:pPr>
            <a:endParaRPr lang="en-US" sz="1600" b="1" dirty="0">
              <a:latin typeface="Times New Roman" panose="02020603050405020304" pitchFamily="18" charset="0"/>
              <a:cs typeface="Times New Roman" panose="02020603050405020304" pitchFamily="18" charset="0"/>
            </a:endParaRPr>
          </a:p>
          <a:p>
            <a:pPr marL="0" indent="0">
              <a:buNone/>
            </a:pPr>
            <a:endParaRPr lang="en-US" sz="1600" b="1" dirty="0">
              <a:latin typeface="Times New Roman" panose="02020603050405020304" pitchFamily="18" charset="0"/>
              <a:cs typeface="Times New Roman" panose="02020603050405020304" pitchFamily="18" charset="0"/>
            </a:endParaRPr>
          </a:p>
          <a:p>
            <a:pPr marL="0" indent="0">
              <a:buNone/>
            </a:pPr>
            <a:r>
              <a:rPr lang="en-US" sz="1600" b="1" dirty="0">
                <a:latin typeface="Times New Roman" panose="02020603050405020304" pitchFamily="18" charset="0"/>
                <a:cs typeface="Times New Roman" panose="02020603050405020304" pitchFamily="18" charset="0"/>
              </a:rPr>
              <a:t>How does the distribution of vehicles vary by vehicle class (Motor Cycle, Motor Car, Auto Rickshaw, Agriculture) across different districts? Are there any districts with a predominant preference for a specific vehicle class? Consider FY 2022 for analysis.</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a:extLst>
                  <a:ext uri="{FF2B5EF4-FFF2-40B4-BE49-F238E27FC236}">
                    <a16:creationId xmlns:a16="http://schemas.microsoft.com/office/drawing/2014/main" id="{0895E9A8-582E-F8DD-0A49-B97017104410}"/>
                  </a:ext>
                </a:extLst>
              </p:cNvPr>
              <p:cNvGraphicFramePr>
                <a:graphicFrameLocks noGrp="1"/>
              </p:cNvGraphicFramePr>
              <p:nvPr>
                <p:extLst>
                  <p:ext uri="{D42A27DB-BD31-4B8C-83A1-F6EECF244321}">
                    <p14:modId xmlns:p14="http://schemas.microsoft.com/office/powerpoint/2010/main" val="2487626741"/>
                  </p:ext>
                </p:extLst>
              </p:nvPr>
            </p:nvGraphicFramePr>
            <p:xfrm>
              <a:off x="10134600" y="2476500"/>
              <a:ext cx="7315200" cy="32004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1">
                <a:extLst>
                  <a:ext uri="{FF2B5EF4-FFF2-40B4-BE49-F238E27FC236}">
                    <a16:creationId xmlns:a16="http://schemas.microsoft.com/office/drawing/2014/main" id="{0895E9A8-582E-F8DD-0A49-B97017104410}"/>
                  </a:ext>
                </a:extLst>
              </p:cNvPr>
              <p:cNvPicPr>
                <a:picLocks noGrp="1" noRot="1" noChangeAspect="1" noMove="1" noResize="1" noEditPoints="1" noAdjustHandles="1" noChangeArrowheads="1" noChangeShapeType="1"/>
              </p:cNvPicPr>
              <p:nvPr/>
            </p:nvPicPr>
            <p:blipFill>
              <a:blip r:embed="rId3"/>
              <a:stretch>
                <a:fillRect/>
              </a:stretch>
            </p:blipFill>
            <p:spPr>
              <a:xfrm>
                <a:off x="10134600" y="2476500"/>
                <a:ext cx="7315200" cy="3200400"/>
              </a:xfrm>
              <a:prstGeom prst="rect">
                <a:avLst/>
              </a:prstGeom>
            </p:spPr>
          </p:pic>
        </mc:Fallback>
      </mc:AlternateContent>
      <p:sp>
        <p:nvSpPr>
          <p:cNvPr id="5" name="Rectangle: Rounded Corners 4">
            <a:extLst>
              <a:ext uri="{FF2B5EF4-FFF2-40B4-BE49-F238E27FC236}">
                <a16:creationId xmlns:a16="http://schemas.microsoft.com/office/drawing/2014/main" id="{68D4F315-D96F-084E-DEFC-9C2B20801666}"/>
              </a:ext>
            </a:extLst>
          </p:cNvPr>
          <p:cNvSpPr/>
          <p:nvPr/>
        </p:nvSpPr>
        <p:spPr>
          <a:xfrm>
            <a:off x="4724400" y="1790700"/>
            <a:ext cx="6553200" cy="533400"/>
          </a:xfrm>
          <a:prstGeom prst="roundRect">
            <a:avLst/>
          </a:prstGeom>
          <a:solidFill>
            <a:schemeClr val="accent6">
              <a:lumMod val="20000"/>
              <a:lumOff val="80000"/>
            </a:schemeClr>
          </a:solidFill>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TRANSPORTATION</a:t>
            </a:r>
            <a:endParaRPr lang="en-IN" b="1"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6" name="Add-in 5">
                <a:extLst>
                  <a:ext uri="{FF2B5EF4-FFF2-40B4-BE49-F238E27FC236}">
                    <a16:creationId xmlns:a16="http://schemas.microsoft.com/office/drawing/2014/main" id="{CA950C3B-2EA6-7350-81D5-AC5F43CB699F}"/>
                  </a:ext>
                </a:extLst>
              </p:cNvPr>
              <p:cNvGraphicFramePr>
                <a:graphicFrameLocks noGrp="1"/>
              </p:cNvGraphicFramePr>
              <p:nvPr>
                <p:extLst>
                  <p:ext uri="{D42A27DB-BD31-4B8C-83A1-F6EECF244321}">
                    <p14:modId xmlns:p14="http://schemas.microsoft.com/office/powerpoint/2010/main" val="638001881"/>
                  </p:ext>
                </p:extLst>
              </p:nvPr>
            </p:nvGraphicFramePr>
            <p:xfrm>
              <a:off x="10134600" y="5829300"/>
              <a:ext cx="7086600" cy="2971800"/>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p:pic>
            <p:nvPicPr>
              <p:cNvPr id="6" name="Add-in 5">
                <a:extLst>
                  <a:ext uri="{FF2B5EF4-FFF2-40B4-BE49-F238E27FC236}">
                    <a16:creationId xmlns:a16="http://schemas.microsoft.com/office/drawing/2014/main" id="{CA950C3B-2EA6-7350-81D5-AC5F43CB699F}"/>
                  </a:ext>
                </a:extLst>
              </p:cNvPr>
              <p:cNvPicPr>
                <a:picLocks noGrp="1" noRot="1" noChangeAspect="1" noMove="1" noResize="1" noEditPoints="1" noAdjustHandles="1" noChangeArrowheads="1" noChangeShapeType="1"/>
              </p:cNvPicPr>
              <p:nvPr/>
            </p:nvPicPr>
            <p:blipFill>
              <a:blip r:embed="rId5"/>
              <a:stretch>
                <a:fillRect/>
              </a:stretch>
            </p:blipFill>
            <p:spPr>
              <a:xfrm>
                <a:off x="10134600" y="5829300"/>
                <a:ext cx="7086600" cy="2971800"/>
              </a:xfrm>
              <a:prstGeom prst="rect">
                <a:avLst/>
              </a:prstGeom>
            </p:spPr>
          </p:pic>
        </mc:Fallback>
      </mc:AlternateContent>
    </p:spTree>
    <p:extLst>
      <p:ext uri="{BB962C8B-B14F-4D97-AF65-F5344CB8AC3E}">
        <p14:creationId xmlns:p14="http://schemas.microsoft.com/office/powerpoint/2010/main" val="1977132688"/>
      </p:ext>
    </p:extLst>
  </p:cSld>
  <p:clrMapOvr>
    <a:masterClrMapping/>
  </p:clrMapOvr>
  <mc:AlternateContent xmlns:mc="http://schemas.openxmlformats.org/markup-compatibility/2006" xmlns:p14="http://schemas.microsoft.com/office/powerpoint/2010/main">
    <mc:Choice Requires="p14">
      <p:transition spd="slow" p14:dur="2000" advTm="26904"/>
    </mc:Choice>
    <mc:Fallback xmlns="">
      <p:transition spd="slow" advTm="26904"/>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AF08591E-0E0D-EB26-E1B6-ED84A05284CB}"/>
              </a:ext>
            </a:extLst>
          </p:cNvPr>
          <p:cNvSpPr/>
          <p:nvPr/>
        </p:nvSpPr>
        <p:spPr>
          <a:xfrm>
            <a:off x="762000" y="266700"/>
            <a:ext cx="16764000" cy="1295400"/>
          </a:xfrm>
          <a:prstGeom prst="roundRect">
            <a:avLst/>
          </a:prstGeom>
          <a:solidFill>
            <a:schemeClr val="tx2"/>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solidFill>
                  <a:schemeClr val="bg1"/>
                </a:solidFill>
                <a:latin typeface="Times New Roman" panose="02020603050405020304" pitchFamily="18" charset="0"/>
                <a:cs typeface="Times New Roman" panose="02020603050405020304" pitchFamily="18" charset="0"/>
              </a:rPr>
              <a:t>PRIMARY RESEARCH</a:t>
            </a:r>
            <a:endParaRPr lang="en-IN" sz="4000" b="1" dirty="0">
              <a:solidFill>
                <a:schemeClr val="bg1"/>
              </a:solidFill>
              <a:latin typeface="Times New Roman" panose="02020603050405020304" pitchFamily="18" charset="0"/>
              <a:cs typeface="Times New Roman" panose="02020603050405020304" pitchFamily="18" charset="0"/>
            </a:endParaRPr>
          </a:p>
        </p:txBody>
      </p:sp>
      <p:sp>
        <p:nvSpPr>
          <p:cNvPr id="12" name="Content Placeholder 11">
            <a:extLst>
              <a:ext uri="{FF2B5EF4-FFF2-40B4-BE49-F238E27FC236}">
                <a16:creationId xmlns:a16="http://schemas.microsoft.com/office/drawing/2014/main" id="{25B2E2DC-33F1-91E3-5C7E-977666E63A33}"/>
              </a:ext>
            </a:extLst>
          </p:cNvPr>
          <p:cNvSpPr>
            <a:spLocks noGrp="1"/>
          </p:cNvSpPr>
          <p:nvPr>
            <p:ph idx="1"/>
          </p:nvPr>
        </p:nvSpPr>
        <p:spPr>
          <a:xfrm>
            <a:off x="457200" y="2476500"/>
            <a:ext cx="9372600" cy="6477000"/>
          </a:xfrm>
          <a:solidFill>
            <a:schemeClr val="accent5">
              <a:lumMod val="40000"/>
              <a:lumOff val="60000"/>
              <a:alpha val="40000"/>
            </a:schemeClr>
          </a:solidFill>
        </p:spPr>
        <p:txBody>
          <a:bodyPr>
            <a:normAutofit/>
          </a:bodyPr>
          <a:lstStyle/>
          <a:p>
            <a:pPr marL="0" indent="0" algn="just">
              <a:buNone/>
            </a:pPr>
            <a:r>
              <a:rPr lang="en-US" sz="1600" b="1" dirty="0">
                <a:latin typeface="Times New Roman" panose="02020603050405020304" pitchFamily="18" charset="0"/>
                <a:cs typeface="Times New Roman" panose="02020603050405020304" pitchFamily="18" charset="0"/>
              </a:rPr>
              <a:t>List down the top 3 and bottom 3 districts that have shown the highest and lowest vehicle sales growth during FY 2022 compared to FY 2021? (Consider and compare categories: Petrol, Diesel and Electric</a:t>
            </a:r>
            <a:r>
              <a:rPr lang="en-US" sz="1600" b="1" dirty="0"/>
              <a:t>)</a:t>
            </a:r>
          </a:p>
          <a:p>
            <a:pPr marL="0" indent="0" algn="just">
              <a:buNone/>
            </a:pPr>
            <a:endParaRPr lang="en-US" sz="1600" b="1" dirty="0">
              <a:latin typeface="Times New Roman" panose="02020603050405020304" pitchFamily="18" charset="0"/>
              <a:cs typeface="Times New Roman" panose="02020603050405020304" pitchFamily="18" charset="0"/>
            </a:endParaRPr>
          </a:p>
          <a:p>
            <a:pPr marL="0" indent="0" algn="just">
              <a:buNone/>
            </a:pPr>
            <a:endParaRPr lang="en-US" sz="1600" b="1" dirty="0">
              <a:latin typeface="Times New Roman" panose="02020603050405020304" pitchFamily="18" charset="0"/>
              <a:cs typeface="Times New Roman" panose="02020603050405020304" pitchFamily="18" charset="0"/>
            </a:endParaRPr>
          </a:p>
          <a:p>
            <a:pPr marL="0" indent="0" algn="just">
              <a:buNone/>
            </a:pPr>
            <a:r>
              <a:rPr lang="en-US" sz="1600" b="1" dirty="0">
                <a:latin typeface="Times New Roman" panose="02020603050405020304" pitchFamily="18" charset="0"/>
                <a:cs typeface="Times New Roman" panose="02020603050405020304" pitchFamily="18" charset="0"/>
              </a:rPr>
              <a:t>Top 3 districts are </a:t>
            </a:r>
          </a:p>
          <a:p>
            <a:pPr marL="0" indent="0" algn="just">
              <a:buNone/>
            </a:pPr>
            <a:endParaRPr lang="en-US" sz="1600" b="1" dirty="0">
              <a:latin typeface="Times New Roman" panose="02020603050405020304" pitchFamily="18" charset="0"/>
              <a:cs typeface="Times New Roman" panose="02020603050405020304" pitchFamily="18" charset="0"/>
            </a:endParaRPr>
          </a:p>
          <a:p>
            <a:pPr marL="0" indent="0" algn="just">
              <a:buNone/>
            </a:pPr>
            <a:r>
              <a:rPr lang="en-US" sz="1600" dirty="0">
                <a:solidFill>
                  <a:srgbClr val="FF0000"/>
                </a:solidFill>
                <a:latin typeface="Times New Roman" panose="02020603050405020304" pitchFamily="18" charset="0"/>
                <a:cs typeface="Times New Roman" panose="02020603050405020304" pitchFamily="18" charset="0"/>
              </a:rPr>
              <a:t>Adilabad </a:t>
            </a:r>
          </a:p>
          <a:p>
            <a:pPr marL="0" indent="0" algn="just">
              <a:buNone/>
            </a:pPr>
            <a:r>
              <a:rPr lang="en-US" sz="1600" dirty="0">
                <a:solidFill>
                  <a:srgbClr val="FF0000"/>
                </a:solidFill>
                <a:latin typeface="Times New Roman" panose="02020603050405020304" pitchFamily="18" charset="0"/>
                <a:cs typeface="Times New Roman" panose="02020603050405020304" pitchFamily="18" charset="0"/>
              </a:rPr>
              <a:t>Bhadadri kothagudem</a:t>
            </a:r>
          </a:p>
          <a:p>
            <a:pPr marL="0" indent="0" algn="just">
              <a:buNone/>
            </a:pPr>
            <a:r>
              <a:rPr lang="en-US" sz="1600" dirty="0">
                <a:solidFill>
                  <a:srgbClr val="FF0000"/>
                </a:solidFill>
                <a:latin typeface="Times New Roman" panose="02020603050405020304" pitchFamily="18" charset="0"/>
                <a:cs typeface="Times New Roman" panose="02020603050405020304" pitchFamily="18" charset="0"/>
              </a:rPr>
              <a:t>Hyderabad</a:t>
            </a:r>
          </a:p>
          <a:p>
            <a:pPr marL="0" indent="0" algn="just">
              <a:buNone/>
            </a:pPr>
            <a:endParaRPr lang="en-US" sz="1600" b="1" dirty="0">
              <a:latin typeface="Times New Roman" panose="02020603050405020304" pitchFamily="18" charset="0"/>
              <a:cs typeface="Times New Roman" panose="02020603050405020304" pitchFamily="18" charset="0"/>
            </a:endParaRPr>
          </a:p>
          <a:p>
            <a:pPr marL="0" indent="0" algn="just">
              <a:buNone/>
            </a:pPr>
            <a:r>
              <a:rPr lang="en-US" sz="1600" b="1" dirty="0">
                <a:latin typeface="Times New Roman" panose="02020603050405020304" pitchFamily="18" charset="0"/>
                <a:cs typeface="Times New Roman" panose="02020603050405020304" pitchFamily="18" charset="0"/>
              </a:rPr>
              <a:t>Bottom 3 districts</a:t>
            </a:r>
          </a:p>
          <a:p>
            <a:pPr marL="0" indent="0" algn="just">
              <a:buNone/>
            </a:pPr>
            <a:endParaRPr lang="en-US" sz="1600" b="1" dirty="0">
              <a:latin typeface="Times New Roman" panose="02020603050405020304" pitchFamily="18" charset="0"/>
              <a:cs typeface="Times New Roman" panose="02020603050405020304" pitchFamily="18" charset="0"/>
            </a:endParaRPr>
          </a:p>
          <a:p>
            <a:pPr marL="0" indent="0">
              <a:buNone/>
            </a:pPr>
            <a:r>
              <a:rPr lang="en-US" sz="1600" dirty="0">
                <a:solidFill>
                  <a:srgbClr val="FF0000"/>
                </a:solidFill>
                <a:latin typeface="Times New Roman" panose="02020603050405020304" pitchFamily="18" charset="0"/>
                <a:cs typeface="Times New Roman" panose="02020603050405020304" pitchFamily="18" charset="0"/>
              </a:rPr>
              <a:t>Wanaparthy</a:t>
            </a:r>
          </a:p>
          <a:p>
            <a:pPr marL="0" indent="0">
              <a:buNone/>
            </a:pPr>
            <a:r>
              <a:rPr lang="en-US" sz="1600" dirty="0">
                <a:solidFill>
                  <a:srgbClr val="FF0000"/>
                </a:solidFill>
                <a:latin typeface="Times New Roman" panose="02020603050405020304" pitchFamily="18" charset="0"/>
                <a:cs typeface="Times New Roman" panose="02020603050405020304" pitchFamily="18" charset="0"/>
              </a:rPr>
              <a:t>Warangal</a:t>
            </a:r>
          </a:p>
          <a:p>
            <a:pPr marL="0" indent="0">
              <a:buNone/>
            </a:pPr>
            <a:r>
              <a:rPr lang="en-US" sz="1600" dirty="0">
                <a:solidFill>
                  <a:srgbClr val="FF0000"/>
                </a:solidFill>
                <a:latin typeface="Times New Roman" panose="02020603050405020304" pitchFamily="18" charset="0"/>
                <a:cs typeface="Times New Roman" panose="02020603050405020304" pitchFamily="18" charset="0"/>
              </a:rPr>
              <a:t>Yadadri Bhuvanagiri</a:t>
            </a:r>
          </a:p>
        </p:txBody>
      </p:sp>
      <p:sp>
        <p:nvSpPr>
          <p:cNvPr id="5" name="Rectangle: Rounded Corners 4">
            <a:extLst>
              <a:ext uri="{FF2B5EF4-FFF2-40B4-BE49-F238E27FC236}">
                <a16:creationId xmlns:a16="http://schemas.microsoft.com/office/drawing/2014/main" id="{68D4F315-D96F-084E-DEFC-9C2B20801666}"/>
              </a:ext>
            </a:extLst>
          </p:cNvPr>
          <p:cNvSpPr/>
          <p:nvPr/>
        </p:nvSpPr>
        <p:spPr>
          <a:xfrm>
            <a:off x="4724400" y="1790700"/>
            <a:ext cx="6553200" cy="533400"/>
          </a:xfrm>
          <a:prstGeom prst="roundRect">
            <a:avLst/>
          </a:prstGeom>
          <a:solidFill>
            <a:schemeClr val="accent6">
              <a:lumMod val="20000"/>
              <a:lumOff val="80000"/>
            </a:schemeClr>
          </a:solidFill>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TRANSPORTATION</a:t>
            </a:r>
            <a:endParaRPr lang="en-IN" b="1"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a:extLst>
                  <a:ext uri="{FF2B5EF4-FFF2-40B4-BE49-F238E27FC236}">
                    <a16:creationId xmlns:a16="http://schemas.microsoft.com/office/drawing/2014/main" id="{69095E5E-02DB-BBA3-89C9-94DA4C4BC4F7}"/>
                  </a:ext>
                </a:extLst>
              </p:cNvPr>
              <p:cNvGraphicFramePr>
                <a:graphicFrameLocks noGrp="1"/>
              </p:cNvGraphicFramePr>
              <p:nvPr>
                <p:extLst>
                  <p:ext uri="{D42A27DB-BD31-4B8C-83A1-F6EECF244321}">
                    <p14:modId xmlns:p14="http://schemas.microsoft.com/office/powerpoint/2010/main" val="3118122222"/>
                  </p:ext>
                </p:extLst>
              </p:nvPr>
            </p:nvGraphicFramePr>
            <p:xfrm>
              <a:off x="10134600" y="2428875"/>
              <a:ext cx="7162800" cy="4467225"/>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Add-in 3">
                <a:extLst>
                  <a:ext uri="{FF2B5EF4-FFF2-40B4-BE49-F238E27FC236}">
                    <a16:creationId xmlns:a16="http://schemas.microsoft.com/office/drawing/2014/main" id="{69095E5E-02DB-BBA3-89C9-94DA4C4BC4F7}"/>
                  </a:ext>
                </a:extLst>
              </p:cNvPr>
              <p:cNvPicPr>
                <a:picLocks noGrp="1" noRot="1" noChangeAspect="1" noMove="1" noResize="1" noEditPoints="1" noAdjustHandles="1" noChangeArrowheads="1" noChangeShapeType="1"/>
              </p:cNvPicPr>
              <p:nvPr/>
            </p:nvPicPr>
            <p:blipFill>
              <a:blip r:embed="rId3"/>
              <a:stretch>
                <a:fillRect/>
              </a:stretch>
            </p:blipFill>
            <p:spPr>
              <a:xfrm>
                <a:off x="10134600" y="2428875"/>
                <a:ext cx="7162800" cy="4467225"/>
              </a:xfrm>
              <a:prstGeom prst="rect">
                <a:avLst/>
              </a:prstGeom>
            </p:spPr>
          </p:pic>
        </mc:Fallback>
      </mc:AlternateContent>
    </p:spTree>
    <p:extLst>
      <p:ext uri="{BB962C8B-B14F-4D97-AF65-F5344CB8AC3E}">
        <p14:creationId xmlns:p14="http://schemas.microsoft.com/office/powerpoint/2010/main" val="2061499576"/>
      </p:ext>
    </p:extLst>
  </p:cSld>
  <p:clrMapOvr>
    <a:masterClrMapping/>
  </p:clrMapOvr>
  <mc:AlternateContent xmlns:mc="http://schemas.openxmlformats.org/markup-compatibility/2006" xmlns:p14="http://schemas.microsoft.com/office/powerpoint/2010/main">
    <mc:Choice Requires="p14">
      <p:transition spd="slow" p14:dur="2000" advTm="26904"/>
    </mc:Choice>
    <mc:Fallback xmlns="">
      <p:transition spd="slow" advTm="26904"/>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914400" y="495300"/>
            <a:ext cx="16611600" cy="834396"/>
          </a:xfrm>
          <a:prstGeom prst="rect">
            <a:avLst/>
          </a:prstGeom>
          <a:solidFill>
            <a:schemeClr val="tx2"/>
          </a:solidFill>
        </p:spPr>
        <p:txBody>
          <a:bodyPr wrap="square" lIns="0" tIns="0" rIns="0" bIns="0" rtlCol="0" anchor="t">
            <a:spAutoFit/>
          </a:bodyPr>
          <a:lstStyle/>
          <a:p>
            <a:pPr marL="0" lvl="0" indent="0" algn="ctr">
              <a:lnSpc>
                <a:spcPts val="7291"/>
              </a:lnSpc>
              <a:spcBef>
                <a:spcPct val="0"/>
              </a:spcBef>
            </a:pPr>
            <a:r>
              <a:rPr lang="en-US" sz="4400" b="1" u="none" strike="noStrike" spc="184" dirty="0">
                <a:solidFill>
                  <a:schemeClr val="bg1"/>
                </a:solidFill>
                <a:latin typeface="Times New Roman" panose="02020603050405020304" pitchFamily="18" charset="0"/>
                <a:cs typeface="Times New Roman" panose="02020603050405020304" pitchFamily="18" charset="0"/>
              </a:rPr>
              <a:t>PRIMARY RESEARCH</a:t>
            </a:r>
          </a:p>
        </p:txBody>
      </p:sp>
      <p:sp>
        <p:nvSpPr>
          <p:cNvPr id="14" name="TextBox 14"/>
          <p:cNvSpPr txBox="1"/>
          <p:nvPr/>
        </p:nvSpPr>
        <p:spPr>
          <a:xfrm>
            <a:off x="762000" y="3238500"/>
            <a:ext cx="8382000" cy="5620128"/>
          </a:xfrm>
          <a:prstGeom prst="rect">
            <a:avLst/>
          </a:prstGeom>
          <a:solidFill>
            <a:schemeClr val="accent5">
              <a:lumMod val="40000"/>
              <a:lumOff val="60000"/>
            </a:schemeClr>
          </a:solidFill>
        </p:spPr>
        <p:txBody>
          <a:bodyPr wrap="square" lIns="0" tIns="0" rIns="0" bIns="0" rtlCol="0" anchor="t">
            <a:spAutoFit/>
          </a:bodyPr>
          <a:lstStyle/>
          <a:p>
            <a:pPr>
              <a:lnSpc>
                <a:spcPts val="2187"/>
              </a:lnSpc>
            </a:pPr>
            <a:endParaRPr lang="en-US" sz="1600" b="1" spc="155" dirty="0">
              <a:solidFill>
                <a:srgbClr val="000000"/>
              </a:solidFill>
              <a:latin typeface="Times New Roman" panose="02020603050405020304" pitchFamily="18" charset="0"/>
              <a:cs typeface="Times New Roman" panose="02020603050405020304" pitchFamily="18" charset="0"/>
            </a:endParaRPr>
          </a:p>
          <a:p>
            <a:pPr>
              <a:lnSpc>
                <a:spcPts val="2187"/>
              </a:lnSpc>
            </a:pPr>
            <a:r>
              <a:rPr lang="en-US" sz="1600" b="1" dirty="0">
                <a:latin typeface="Times New Roman" panose="02020603050405020304" pitchFamily="18" charset="0"/>
                <a:cs typeface="Times New Roman" panose="02020603050405020304" pitchFamily="18" charset="0"/>
              </a:rPr>
              <a:t>List down the top 5 sectors that have witnessed the most significant investments in FY 2022</a:t>
            </a:r>
          </a:p>
          <a:p>
            <a:pPr>
              <a:lnSpc>
                <a:spcPts val="2187"/>
              </a:lnSpc>
            </a:pPr>
            <a:endParaRPr lang="en-US" sz="1600" b="1" dirty="0">
              <a:latin typeface="Times New Roman" panose="02020603050405020304" pitchFamily="18" charset="0"/>
              <a:cs typeface="Times New Roman" panose="02020603050405020304" pitchFamily="18" charset="0"/>
            </a:endParaRPr>
          </a:p>
          <a:p>
            <a:pPr>
              <a:lnSpc>
                <a:spcPts val="2187"/>
              </a:lnSpc>
            </a:pPr>
            <a:endParaRPr lang="en-US" sz="1600" b="1" dirty="0">
              <a:latin typeface="Times New Roman" panose="02020603050405020304" pitchFamily="18" charset="0"/>
              <a:cs typeface="Times New Roman" panose="02020603050405020304" pitchFamily="18" charset="0"/>
            </a:endParaRPr>
          </a:p>
          <a:p>
            <a:pPr>
              <a:lnSpc>
                <a:spcPts val="2187"/>
              </a:lnSpc>
            </a:pPr>
            <a:endParaRPr lang="en-US" sz="1600" b="1" dirty="0">
              <a:latin typeface="Times New Roman" panose="02020603050405020304" pitchFamily="18" charset="0"/>
              <a:cs typeface="Times New Roman" panose="02020603050405020304" pitchFamily="18" charset="0"/>
            </a:endParaRPr>
          </a:p>
          <a:p>
            <a:pPr>
              <a:lnSpc>
                <a:spcPts val="2187"/>
              </a:lnSpc>
            </a:pPr>
            <a:endParaRPr lang="en-US" sz="1600" b="1" dirty="0">
              <a:latin typeface="Times New Roman" panose="02020603050405020304" pitchFamily="18" charset="0"/>
              <a:cs typeface="Times New Roman" panose="02020603050405020304" pitchFamily="18" charset="0"/>
            </a:endParaRPr>
          </a:p>
          <a:p>
            <a:pPr>
              <a:lnSpc>
                <a:spcPts val="2187"/>
              </a:lnSpc>
            </a:pPr>
            <a:endParaRPr lang="en-US" sz="1600" b="1" dirty="0">
              <a:latin typeface="Times New Roman" panose="02020603050405020304" pitchFamily="18" charset="0"/>
              <a:cs typeface="Times New Roman" panose="02020603050405020304" pitchFamily="18" charset="0"/>
            </a:endParaRPr>
          </a:p>
          <a:p>
            <a:pPr>
              <a:lnSpc>
                <a:spcPts val="2187"/>
              </a:lnSpc>
            </a:pPr>
            <a:endParaRPr lang="en-US" sz="1600" b="1" dirty="0">
              <a:latin typeface="Times New Roman" panose="02020603050405020304" pitchFamily="18" charset="0"/>
              <a:cs typeface="Times New Roman" panose="02020603050405020304" pitchFamily="18" charset="0"/>
            </a:endParaRPr>
          </a:p>
          <a:p>
            <a:pPr>
              <a:lnSpc>
                <a:spcPts val="2187"/>
              </a:lnSpc>
            </a:pPr>
            <a:endParaRPr lang="en-US" sz="1600" b="1" dirty="0">
              <a:latin typeface="Times New Roman" panose="02020603050405020304" pitchFamily="18" charset="0"/>
              <a:cs typeface="Times New Roman" panose="02020603050405020304" pitchFamily="18" charset="0"/>
            </a:endParaRPr>
          </a:p>
          <a:p>
            <a:pPr>
              <a:lnSpc>
                <a:spcPts val="2187"/>
              </a:lnSpc>
            </a:pPr>
            <a:endParaRPr lang="en-US" sz="1600" b="1" dirty="0">
              <a:latin typeface="Times New Roman" panose="02020603050405020304" pitchFamily="18" charset="0"/>
              <a:cs typeface="Times New Roman" panose="02020603050405020304" pitchFamily="18" charset="0"/>
            </a:endParaRPr>
          </a:p>
          <a:p>
            <a:pPr>
              <a:lnSpc>
                <a:spcPts val="2187"/>
              </a:lnSpc>
            </a:pPr>
            <a:endParaRPr lang="en-US" sz="1600" b="1" dirty="0">
              <a:latin typeface="Times New Roman" panose="02020603050405020304" pitchFamily="18" charset="0"/>
              <a:cs typeface="Times New Roman" panose="02020603050405020304" pitchFamily="18" charset="0"/>
            </a:endParaRPr>
          </a:p>
          <a:p>
            <a:pPr>
              <a:lnSpc>
                <a:spcPts val="2187"/>
              </a:lnSpc>
            </a:pPr>
            <a:endParaRPr lang="en-US" sz="1600" b="1" dirty="0">
              <a:latin typeface="Times New Roman" panose="02020603050405020304" pitchFamily="18" charset="0"/>
              <a:cs typeface="Times New Roman" panose="02020603050405020304" pitchFamily="18" charset="0"/>
            </a:endParaRPr>
          </a:p>
          <a:p>
            <a:pPr>
              <a:lnSpc>
                <a:spcPts val="2187"/>
              </a:lnSpc>
            </a:pPr>
            <a:r>
              <a:rPr lang="en-US" sz="1600" b="1" dirty="0">
                <a:latin typeface="Times New Roman" panose="02020603050405020304" pitchFamily="18" charset="0"/>
                <a:cs typeface="Times New Roman" panose="02020603050405020304" pitchFamily="18" charset="0"/>
              </a:rPr>
              <a:t>List down the top 3 districts that have attracted the most significant sector investments during FY 2019 to 2022? What factors could have led to the substantial investments in these particular districts? </a:t>
            </a:r>
          </a:p>
          <a:p>
            <a:pPr>
              <a:lnSpc>
                <a:spcPts val="2187"/>
              </a:lnSpc>
            </a:pPr>
            <a:endParaRPr lang="en-US" sz="1600" b="1" dirty="0">
              <a:latin typeface="Times New Roman" panose="02020603050405020304" pitchFamily="18" charset="0"/>
              <a:cs typeface="Times New Roman" panose="02020603050405020304" pitchFamily="18" charset="0"/>
            </a:endParaRPr>
          </a:p>
          <a:p>
            <a:pPr>
              <a:lnSpc>
                <a:spcPts val="2187"/>
              </a:lnSpc>
            </a:pPr>
            <a:endParaRPr lang="en-US" sz="1600" b="1" dirty="0">
              <a:latin typeface="Times New Roman" panose="02020603050405020304" pitchFamily="18" charset="0"/>
              <a:cs typeface="Times New Roman" panose="02020603050405020304" pitchFamily="18" charset="0"/>
            </a:endParaRPr>
          </a:p>
          <a:p>
            <a:pPr>
              <a:lnSpc>
                <a:spcPts val="2187"/>
              </a:lnSpc>
            </a:pPr>
            <a:endParaRPr lang="en-US" sz="1600" b="1" dirty="0">
              <a:latin typeface="Times New Roman" panose="02020603050405020304" pitchFamily="18" charset="0"/>
              <a:cs typeface="Times New Roman" panose="02020603050405020304" pitchFamily="18" charset="0"/>
            </a:endParaRPr>
          </a:p>
          <a:p>
            <a:pPr>
              <a:lnSpc>
                <a:spcPts val="2187"/>
              </a:lnSpc>
            </a:pPr>
            <a:endParaRPr lang="en-US" sz="1600" b="1" dirty="0">
              <a:latin typeface="Times New Roman" panose="02020603050405020304" pitchFamily="18" charset="0"/>
              <a:cs typeface="Times New Roman" panose="02020603050405020304" pitchFamily="18" charset="0"/>
            </a:endParaRPr>
          </a:p>
          <a:p>
            <a:pPr>
              <a:lnSpc>
                <a:spcPts val="2187"/>
              </a:lnSpc>
            </a:pPr>
            <a:r>
              <a:rPr lang="en-US" sz="1600" b="1" dirty="0">
                <a:latin typeface="Times New Roman" panose="02020603050405020304" pitchFamily="18" charset="0"/>
                <a:cs typeface="Times New Roman" panose="02020603050405020304" pitchFamily="18" charset="0"/>
              </a:rPr>
              <a:t>. </a:t>
            </a:r>
            <a:endParaRPr lang="en-US" sz="1600" b="1" spc="155" dirty="0">
              <a:solidFill>
                <a:srgbClr val="000000"/>
              </a:solidFill>
              <a:latin typeface="Times New Roman" panose="02020603050405020304" pitchFamily="18" charset="0"/>
              <a:cs typeface="Times New Roman" panose="02020603050405020304" pitchFamily="18" charset="0"/>
            </a:endParaRPr>
          </a:p>
        </p:txBody>
      </p:sp>
      <p:sp>
        <p:nvSpPr>
          <p:cNvPr id="20" name="Rectangle: Rounded Corners 19">
            <a:extLst>
              <a:ext uri="{FF2B5EF4-FFF2-40B4-BE49-F238E27FC236}">
                <a16:creationId xmlns:a16="http://schemas.microsoft.com/office/drawing/2014/main" id="{AA25D703-70F8-E60A-170F-408F027791C4}"/>
              </a:ext>
            </a:extLst>
          </p:cNvPr>
          <p:cNvSpPr/>
          <p:nvPr/>
        </p:nvSpPr>
        <p:spPr>
          <a:xfrm>
            <a:off x="3886200" y="1757717"/>
            <a:ext cx="10515600" cy="727705"/>
          </a:xfrm>
          <a:prstGeom prst="roundRect">
            <a:avLst/>
          </a:prstGeom>
          <a:solidFill>
            <a:schemeClr val="accent2">
              <a:lumMod val="20000"/>
              <a:lumOff val="80000"/>
            </a:schemeClr>
          </a:solidFill>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a:latin typeface="Times New Roman" panose="02020603050405020304" pitchFamily="18" charset="0"/>
                <a:cs typeface="Times New Roman" panose="02020603050405020304" pitchFamily="18" charset="0"/>
              </a:rPr>
              <a:t>TS I PASS (</a:t>
            </a:r>
            <a:r>
              <a:rPr lang="en-US" b="1" dirty="0">
                <a:latin typeface="Times New Roman" panose="02020603050405020304" pitchFamily="18" charset="0"/>
                <a:cs typeface="Times New Roman" panose="02020603050405020304" pitchFamily="18" charset="0"/>
              </a:rPr>
              <a:t>Telangana State Industrial Project Approval and Self Certification System)</a:t>
            </a:r>
            <a:endParaRPr lang="en-IN" b="1"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21" name="Add-in 20">
                <a:extLst>
                  <a:ext uri="{FF2B5EF4-FFF2-40B4-BE49-F238E27FC236}">
                    <a16:creationId xmlns:a16="http://schemas.microsoft.com/office/drawing/2014/main" id="{D1C0EC20-366E-9EBD-CCA1-E60EA6409CE0}"/>
                  </a:ext>
                </a:extLst>
              </p:cNvPr>
              <p:cNvGraphicFramePr>
                <a:graphicFrameLocks noGrp="1"/>
              </p:cNvGraphicFramePr>
              <p:nvPr>
                <p:extLst>
                  <p:ext uri="{D42A27DB-BD31-4B8C-83A1-F6EECF244321}">
                    <p14:modId xmlns:p14="http://schemas.microsoft.com/office/powerpoint/2010/main" val="3075606112"/>
                  </p:ext>
                </p:extLst>
              </p:nvPr>
            </p:nvGraphicFramePr>
            <p:xfrm>
              <a:off x="9296400" y="2428875"/>
              <a:ext cx="8305800" cy="5153025"/>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1" name="Add-in 20">
                <a:extLst>
                  <a:ext uri="{FF2B5EF4-FFF2-40B4-BE49-F238E27FC236}">
                    <a16:creationId xmlns:a16="http://schemas.microsoft.com/office/drawing/2014/main" id="{D1C0EC20-366E-9EBD-CCA1-E60EA6409CE0}"/>
                  </a:ext>
                </a:extLst>
              </p:cNvPr>
              <p:cNvPicPr>
                <a:picLocks noGrp="1" noRot="1" noChangeAspect="1" noMove="1" noResize="1" noEditPoints="1" noAdjustHandles="1" noChangeArrowheads="1" noChangeShapeType="1"/>
              </p:cNvPicPr>
              <p:nvPr/>
            </p:nvPicPr>
            <p:blipFill>
              <a:blip r:embed="rId3"/>
              <a:stretch>
                <a:fillRect/>
              </a:stretch>
            </p:blipFill>
            <p:spPr>
              <a:xfrm>
                <a:off x="9296400" y="2428875"/>
                <a:ext cx="8305800" cy="5153025"/>
              </a:xfrm>
              <a:prstGeom prst="rect">
                <a:avLst/>
              </a:prstGeom>
            </p:spPr>
          </p:pic>
        </mc:Fallback>
      </mc:AlternateContent>
      <p:pic>
        <p:nvPicPr>
          <p:cNvPr id="23" name="Picture 22">
            <a:extLst>
              <a:ext uri="{FF2B5EF4-FFF2-40B4-BE49-F238E27FC236}">
                <a16:creationId xmlns:a16="http://schemas.microsoft.com/office/drawing/2014/main" id="{0776AC77-78BC-E379-B351-D43B8D807A2A}"/>
              </a:ext>
            </a:extLst>
          </p:cNvPr>
          <p:cNvPicPr>
            <a:picLocks noChangeAspect="1"/>
          </p:cNvPicPr>
          <p:nvPr/>
        </p:nvPicPr>
        <p:blipFill rotWithShape="1">
          <a:blip r:embed="rId4"/>
          <a:srcRect l="5000" t="69259" r="55000" b="15926"/>
          <a:stretch/>
        </p:blipFill>
        <p:spPr>
          <a:xfrm>
            <a:off x="772886" y="4296698"/>
            <a:ext cx="7315200" cy="1524000"/>
          </a:xfrm>
          <a:prstGeom prst="rect">
            <a:avLst/>
          </a:prstGeom>
        </p:spPr>
      </p:pic>
      <p:pic>
        <p:nvPicPr>
          <p:cNvPr id="25" name="Picture 24">
            <a:extLst>
              <a:ext uri="{FF2B5EF4-FFF2-40B4-BE49-F238E27FC236}">
                <a16:creationId xmlns:a16="http://schemas.microsoft.com/office/drawing/2014/main" id="{BAF7C6CE-A910-A134-A6BA-A10AC4B609F5}"/>
              </a:ext>
            </a:extLst>
          </p:cNvPr>
          <p:cNvPicPr>
            <a:picLocks noChangeAspect="1"/>
          </p:cNvPicPr>
          <p:nvPr/>
        </p:nvPicPr>
        <p:blipFill rotWithShape="1">
          <a:blip r:embed="rId5">
            <a:extLst>
              <a:ext uri="{28A0092B-C50C-407E-A947-70E740481C1C}">
                <a14:useLocalDpi xmlns:a14="http://schemas.microsoft.com/office/drawing/2010/main" val="0"/>
              </a:ext>
            </a:extLst>
          </a:blip>
          <a:srcRect l="5416" t="65556" r="78751" b="21111"/>
          <a:stretch/>
        </p:blipFill>
        <p:spPr>
          <a:xfrm>
            <a:off x="914400" y="7487028"/>
            <a:ext cx="3962400" cy="13716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914400" y="495300"/>
            <a:ext cx="16611600" cy="834396"/>
          </a:xfrm>
          <a:prstGeom prst="rect">
            <a:avLst/>
          </a:prstGeom>
          <a:solidFill>
            <a:schemeClr val="tx2"/>
          </a:solidFill>
        </p:spPr>
        <p:txBody>
          <a:bodyPr wrap="square" lIns="0" tIns="0" rIns="0" bIns="0" rtlCol="0" anchor="t">
            <a:spAutoFit/>
          </a:bodyPr>
          <a:lstStyle/>
          <a:p>
            <a:pPr marL="0" lvl="0" indent="0" algn="ctr">
              <a:lnSpc>
                <a:spcPts val="7291"/>
              </a:lnSpc>
              <a:spcBef>
                <a:spcPct val="0"/>
              </a:spcBef>
            </a:pPr>
            <a:r>
              <a:rPr lang="en-US" sz="4400" b="1" u="none" strike="noStrike" spc="184" dirty="0">
                <a:solidFill>
                  <a:schemeClr val="bg1"/>
                </a:solidFill>
                <a:latin typeface="Times New Roman" panose="02020603050405020304" pitchFamily="18" charset="0"/>
                <a:cs typeface="Times New Roman" panose="02020603050405020304" pitchFamily="18" charset="0"/>
              </a:rPr>
              <a:t>PRIMARY RESEARCH</a:t>
            </a:r>
          </a:p>
        </p:txBody>
      </p:sp>
      <p:sp>
        <p:nvSpPr>
          <p:cNvPr id="20" name="Rectangle: Rounded Corners 19">
            <a:extLst>
              <a:ext uri="{FF2B5EF4-FFF2-40B4-BE49-F238E27FC236}">
                <a16:creationId xmlns:a16="http://schemas.microsoft.com/office/drawing/2014/main" id="{AA25D703-70F8-E60A-170F-408F027791C4}"/>
              </a:ext>
            </a:extLst>
          </p:cNvPr>
          <p:cNvSpPr/>
          <p:nvPr/>
        </p:nvSpPr>
        <p:spPr>
          <a:xfrm>
            <a:off x="3809447" y="1507261"/>
            <a:ext cx="10515600" cy="727705"/>
          </a:xfrm>
          <a:prstGeom prst="roundRect">
            <a:avLst/>
          </a:prstGeom>
          <a:solidFill>
            <a:schemeClr val="accent2">
              <a:lumMod val="20000"/>
              <a:lumOff val="80000"/>
            </a:schemeClr>
          </a:solidFill>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a:latin typeface="Times New Roman" panose="02020603050405020304" pitchFamily="18" charset="0"/>
                <a:cs typeface="Times New Roman" panose="02020603050405020304" pitchFamily="18" charset="0"/>
              </a:rPr>
              <a:t>TS I PASS (</a:t>
            </a:r>
            <a:r>
              <a:rPr lang="en-US" b="1" dirty="0">
                <a:latin typeface="Times New Roman" panose="02020603050405020304" pitchFamily="18" charset="0"/>
                <a:cs typeface="Times New Roman" panose="02020603050405020304" pitchFamily="18" charset="0"/>
              </a:rPr>
              <a:t>Telangana State Industrial Project Approval and Self Certification System)</a:t>
            </a:r>
            <a:endParaRPr lang="en-IN" b="1"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3" name="Add-in 2">
                <a:extLst>
                  <a:ext uri="{FF2B5EF4-FFF2-40B4-BE49-F238E27FC236}">
                    <a16:creationId xmlns:a16="http://schemas.microsoft.com/office/drawing/2014/main" id="{84F89392-8650-838A-8DFF-6DFE01FD2912}"/>
                  </a:ext>
                </a:extLst>
              </p:cNvPr>
              <p:cNvGraphicFramePr>
                <a:graphicFrameLocks noGrp="1"/>
              </p:cNvGraphicFramePr>
              <p:nvPr>
                <p:extLst>
                  <p:ext uri="{D42A27DB-BD31-4B8C-83A1-F6EECF244321}">
                    <p14:modId xmlns:p14="http://schemas.microsoft.com/office/powerpoint/2010/main" val="1968096845"/>
                  </p:ext>
                </p:extLst>
              </p:nvPr>
            </p:nvGraphicFramePr>
            <p:xfrm>
              <a:off x="304800" y="3848100"/>
              <a:ext cx="15392400" cy="5756156"/>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3" name="Add-in 2">
                <a:extLst>
                  <a:ext uri="{FF2B5EF4-FFF2-40B4-BE49-F238E27FC236}">
                    <a16:creationId xmlns:a16="http://schemas.microsoft.com/office/drawing/2014/main" id="{84F89392-8650-838A-8DFF-6DFE01FD2912}"/>
                  </a:ext>
                </a:extLst>
              </p:cNvPr>
              <p:cNvPicPr>
                <a:picLocks noGrp="1" noRot="1" noChangeAspect="1" noMove="1" noResize="1" noEditPoints="1" noAdjustHandles="1" noChangeArrowheads="1" noChangeShapeType="1"/>
              </p:cNvPicPr>
              <p:nvPr/>
            </p:nvPicPr>
            <p:blipFill>
              <a:blip r:embed="rId3"/>
              <a:stretch>
                <a:fillRect/>
              </a:stretch>
            </p:blipFill>
            <p:spPr>
              <a:xfrm>
                <a:off x="304800" y="3848100"/>
                <a:ext cx="15392400" cy="5756156"/>
              </a:xfrm>
              <a:prstGeom prst="rect">
                <a:avLst/>
              </a:prstGeom>
            </p:spPr>
          </p:pic>
        </mc:Fallback>
      </mc:AlternateContent>
      <p:sp>
        <p:nvSpPr>
          <p:cNvPr id="4" name="TextBox 14">
            <a:extLst>
              <a:ext uri="{FF2B5EF4-FFF2-40B4-BE49-F238E27FC236}">
                <a16:creationId xmlns:a16="http://schemas.microsoft.com/office/drawing/2014/main" id="{ADA6F607-F3D7-4C0C-E14B-8A5E63825BA6}"/>
              </a:ext>
            </a:extLst>
          </p:cNvPr>
          <p:cNvSpPr txBox="1"/>
          <p:nvPr/>
        </p:nvSpPr>
        <p:spPr>
          <a:xfrm>
            <a:off x="914400" y="2552701"/>
            <a:ext cx="15087600" cy="823944"/>
          </a:xfrm>
          <a:prstGeom prst="rect">
            <a:avLst/>
          </a:prstGeom>
          <a:solidFill>
            <a:schemeClr val="accent5">
              <a:lumMod val="20000"/>
              <a:lumOff val="80000"/>
            </a:schemeClr>
          </a:solidFill>
        </p:spPr>
        <p:txBody>
          <a:bodyPr wrap="square" lIns="0" tIns="0" rIns="0" bIns="0" rtlCol="0" anchor="t">
            <a:spAutoFit/>
          </a:bodyPr>
          <a:lstStyle/>
          <a:p>
            <a:pPr>
              <a:lnSpc>
                <a:spcPts val="2187"/>
              </a:lnSpc>
            </a:pPr>
            <a:endParaRPr lang="en-US" sz="1600" b="1" dirty="0">
              <a:latin typeface="Times New Roman" panose="02020603050405020304" pitchFamily="18" charset="0"/>
              <a:cs typeface="Times New Roman" panose="02020603050405020304" pitchFamily="18" charset="0"/>
            </a:endParaRPr>
          </a:p>
          <a:p>
            <a:pPr>
              <a:lnSpc>
                <a:spcPts val="2187"/>
              </a:lnSpc>
            </a:pPr>
            <a:r>
              <a:rPr lang="en-US" sz="1600" b="1" dirty="0">
                <a:latin typeface="Times New Roman" panose="02020603050405020304" pitchFamily="18" charset="0"/>
                <a:cs typeface="Times New Roman" panose="02020603050405020304" pitchFamily="18" charset="0"/>
              </a:rPr>
              <a:t>Are there any particular sectors that have shown substantial investment in multiple districts between FY 2021 and 2022?</a:t>
            </a:r>
          </a:p>
          <a:p>
            <a:pPr>
              <a:lnSpc>
                <a:spcPts val="2187"/>
              </a:lnSpc>
            </a:pPr>
            <a:endParaRPr 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612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914400" y="495300"/>
            <a:ext cx="16611600" cy="834396"/>
          </a:xfrm>
          <a:prstGeom prst="rect">
            <a:avLst/>
          </a:prstGeom>
          <a:solidFill>
            <a:schemeClr val="tx2"/>
          </a:solidFill>
        </p:spPr>
        <p:txBody>
          <a:bodyPr wrap="square" lIns="0" tIns="0" rIns="0" bIns="0" rtlCol="0" anchor="t">
            <a:spAutoFit/>
          </a:bodyPr>
          <a:lstStyle/>
          <a:p>
            <a:pPr marL="0" lvl="0" indent="0" algn="ctr">
              <a:lnSpc>
                <a:spcPts val="7291"/>
              </a:lnSpc>
              <a:spcBef>
                <a:spcPct val="0"/>
              </a:spcBef>
            </a:pPr>
            <a:r>
              <a:rPr lang="en-US" sz="4400" b="1" u="none" strike="noStrike" spc="184" dirty="0">
                <a:solidFill>
                  <a:schemeClr val="bg1"/>
                </a:solidFill>
                <a:latin typeface="Times New Roman" panose="02020603050405020304" pitchFamily="18" charset="0"/>
                <a:cs typeface="Times New Roman" panose="02020603050405020304" pitchFamily="18" charset="0"/>
              </a:rPr>
              <a:t>PRIMARY RESEARCH</a:t>
            </a:r>
          </a:p>
        </p:txBody>
      </p:sp>
      <p:sp>
        <p:nvSpPr>
          <p:cNvPr id="14" name="TextBox 14"/>
          <p:cNvSpPr txBox="1"/>
          <p:nvPr/>
        </p:nvSpPr>
        <p:spPr>
          <a:xfrm>
            <a:off x="533400" y="2385066"/>
            <a:ext cx="7620000" cy="1388201"/>
          </a:xfrm>
          <a:prstGeom prst="rect">
            <a:avLst/>
          </a:prstGeom>
          <a:solidFill>
            <a:schemeClr val="accent5">
              <a:lumMod val="20000"/>
              <a:lumOff val="80000"/>
            </a:schemeClr>
          </a:solidFill>
        </p:spPr>
        <p:txBody>
          <a:bodyPr wrap="square" lIns="0" tIns="0" rIns="0" bIns="0" rtlCol="0" anchor="t">
            <a:spAutoFit/>
          </a:bodyPr>
          <a:lstStyle/>
          <a:p>
            <a:pPr>
              <a:lnSpc>
                <a:spcPts val="2187"/>
              </a:lnSpc>
            </a:pPr>
            <a:endParaRPr lang="en-US" sz="1600" b="1" spc="155" dirty="0">
              <a:solidFill>
                <a:srgbClr val="000000"/>
              </a:solidFill>
              <a:latin typeface="Times New Roman" panose="02020603050405020304" pitchFamily="18" charset="0"/>
              <a:cs typeface="Times New Roman" panose="02020603050405020304" pitchFamily="18" charset="0"/>
            </a:endParaRPr>
          </a:p>
          <a:p>
            <a:pPr>
              <a:lnSpc>
                <a:spcPts val="2187"/>
              </a:lnSpc>
            </a:pPr>
            <a:r>
              <a:rPr lang="en-US" sz="1600" b="1" dirty="0">
                <a:latin typeface="Times New Roman" panose="02020603050405020304" pitchFamily="18" charset="0"/>
                <a:cs typeface="Times New Roman" panose="02020603050405020304" pitchFamily="18" charset="0"/>
              </a:rPr>
              <a:t>Can we identify any seasonal patterns or cyclicality in the investment trends for specific sectors? Do certain sectors experience higher investments during particular months?</a:t>
            </a:r>
          </a:p>
          <a:p>
            <a:pPr>
              <a:lnSpc>
                <a:spcPts val="2187"/>
              </a:lnSpc>
            </a:pPr>
            <a:endParaRPr lang="en-US" sz="1600" b="1" dirty="0">
              <a:latin typeface="Times New Roman" panose="02020603050405020304" pitchFamily="18" charset="0"/>
              <a:cs typeface="Times New Roman" panose="02020603050405020304" pitchFamily="18" charset="0"/>
            </a:endParaRPr>
          </a:p>
          <a:p>
            <a:pPr>
              <a:lnSpc>
                <a:spcPts val="2187"/>
              </a:lnSpc>
            </a:pPr>
            <a:r>
              <a:rPr lang="en-US" sz="1600" b="1" dirty="0">
                <a:latin typeface="Times New Roman" panose="02020603050405020304" pitchFamily="18" charset="0"/>
                <a:cs typeface="Times New Roman" panose="02020603050405020304" pitchFamily="18" charset="0"/>
              </a:rPr>
              <a:t>. </a:t>
            </a:r>
            <a:endParaRPr lang="en-US" sz="1600" b="1" spc="155" dirty="0">
              <a:solidFill>
                <a:srgbClr val="000000"/>
              </a:solidFill>
              <a:latin typeface="Times New Roman" panose="02020603050405020304" pitchFamily="18" charset="0"/>
              <a:cs typeface="Times New Roman" panose="02020603050405020304" pitchFamily="18" charset="0"/>
            </a:endParaRPr>
          </a:p>
        </p:txBody>
      </p:sp>
      <p:sp>
        <p:nvSpPr>
          <p:cNvPr id="20" name="Rectangle: Rounded Corners 19">
            <a:extLst>
              <a:ext uri="{FF2B5EF4-FFF2-40B4-BE49-F238E27FC236}">
                <a16:creationId xmlns:a16="http://schemas.microsoft.com/office/drawing/2014/main" id="{AA25D703-70F8-E60A-170F-408F027791C4}"/>
              </a:ext>
            </a:extLst>
          </p:cNvPr>
          <p:cNvSpPr/>
          <p:nvPr/>
        </p:nvSpPr>
        <p:spPr>
          <a:xfrm>
            <a:off x="3886200" y="1545452"/>
            <a:ext cx="10515600" cy="727705"/>
          </a:xfrm>
          <a:prstGeom prst="roundRect">
            <a:avLst/>
          </a:prstGeom>
          <a:solidFill>
            <a:schemeClr val="accent2">
              <a:lumMod val="20000"/>
              <a:lumOff val="80000"/>
            </a:schemeClr>
          </a:solidFill>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a:latin typeface="Times New Roman" panose="02020603050405020304" pitchFamily="18" charset="0"/>
                <a:cs typeface="Times New Roman" panose="02020603050405020304" pitchFamily="18" charset="0"/>
              </a:rPr>
              <a:t>TS I PASS (</a:t>
            </a:r>
            <a:r>
              <a:rPr lang="en-US" b="1" dirty="0">
                <a:latin typeface="Times New Roman" panose="02020603050405020304" pitchFamily="18" charset="0"/>
                <a:cs typeface="Times New Roman" panose="02020603050405020304" pitchFamily="18" charset="0"/>
              </a:rPr>
              <a:t>Telangana State Industrial Project Approval and Self Certification System)</a:t>
            </a:r>
            <a:endParaRPr lang="en-IN" b="1" dirty="0">
              <a:latin typeface="Times New Roman" panose="02020603050405020304" pitchFamily="18" charset="0"/>
              <a:cs typeface="Times New Roman" panose="02020603050405020304" pitchFamily="18" charset="0"/>
            </a:endParaRPr>
          </a:p>
        </p:txBody>
      </p:sp>
      <p:sp>
        <p:nvSpPr>
          <p:cNvPr id="2" name="TextBox 14">
            <a:extLst>
              <a:ext uri="{FF2B5EF4-FFF2-40B4-BE49-F238E27FC236}">
                <a16:creationId xmlns:a16="http://schemas.microsoft.com/office/drawing/2014/main" id="{DD0B68AB-CDF8-9908-32ED-25D5106776D0}"/>
              </a:ext>
            </a:extLst>
          </p:cNvPr>
          <p:cNvSpPr txBox="1"/>
          <p:nvPr/>
        </p:nvSpPr>
        <p:spPr>
          <a:xfrm>
            <a:off x="8382000" y="2385066"/>
            <a:ext cx="9715500" cy="1388201"/>
          </a:xfrm>
          <a:prstGeom prst="rect">
            <a:avLst/>
          </a:prstGeom>
          <a:solidFill>
            <a:schemeClr val="accent5">
              <a:lumMod val="20000"/>
              <a:lumOff val="80000"/>
            </a:schemeClr>
          </a:solidFill>
        </p:spPr>
        <p:txBody>
          <a:bodyPr wrap="square" lIns="0" tIns="0" rIns="0" bIns="0" rtlCol="0" anchor="t">
            <a:spAutoFit/>
          </a:bodyPr>
          <a:lstStyle/>
          <a:p>
            <a:pPr>
              <a:lnSpc>
                <a:spcPts val="2187"/>
              </a:lnSpc>
            </a:pPr>
            <a:endParaRPr lang="en-US" sz="1600" b="1" spc="155" dirty="0">
              <a:solidFill>
                <a:srgbClr val="000000"/>
              </a:solidFill>
              <a:latin typeface="Times New Roman" panose="02020603050405020304" pitchFamily="18" charset="0"/>
              <a:cs typeface="Times New Roman" panose="02020603050405020304" pitchFamily="18" charset="0"/>
            </a:endParaRPr>
          </a:p>
          <a:p>
            <a:pPr>
              <a:lnSpc>
                <a:spcPts val="2187"/>
              </a:lnSpc>
            </a:pPr>
            <a:r>
              <a:rPr lang="en-US" sz="1600" b="1" dirty="0">
                <a:latin typeface="Times New Roman" panose="02020603050405020304" pitchFamily="18" charset="0"/>
                <a:cs typeface="Times New Roman" panose="02020603050405020304" pitchFamily="18" charset="0"/>
              </a:rPr>
              <a:t>Is there any relationship between district investments, vehicles sales and stamps revenue within the same district between FY 2021 and 2022?</a:t>
            </a:r>
          </a:p>
          <a:p>
            <a:pPr>
              <a:lnSpc>
                <a:spcPts val="2187"/>
              </a:lnSpc>
            </a:pPr>
            <a:endParaRPr lang="en-US" sz="1600" b="1" dirty="0">
              <a:latin typeface="Times New Roman" panose="02020603050405020304" pitchFamily="18" charset="0"/>
              <a:cs typeface="Times New Roman" panose="02020603050405020304" pitchFamily="18" charset="0"/>
            </a:endParaRPr>
          </a:p>
          <a:p>
            <a:pPr>
              <a:lnSpc>
                <a:spcPts val="2187"/>
              </a:lnSpc>
            </a:pPr>
            <a:r>
              <a:rPr lang="en-US" sz="1600" b="1" dirty="0">
                <a:latin typeface="Times New Roman" panose="02020603050405020304" pitchFamily="18" charset="0"/>
                <a:cs typeface="Times New Roman" panose="02020603050405020304" pitchFamily="18" charset="0"/>
              </a:rPr>
              <a:t>. </a:t>
            </a:r>
            <a:endParaRPr lang="en-US" sz="1600" b="1" spc="155" dirty="0">
              <a:solidFill>
                <a:srgbClr val="0000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ACDFBF5-224C-E35B-4598-D9CABF864F74}"/>
              </a:ext>
            </a:extLst>
          </p:cNvPr>
          <p:cNvPicPr>
            <a:picLocks noChangeAspect="1"/>
          </p:cNvPicPr>
          <p:nvPr/>
        </p:nvPicPr>
        <p:blipFill rotWithShape="1">
          <a:blip r:embed="rId2"/>
          <a:srcRect l="3750" t="30000" r="30834" b="3333"/>
          <a:stretch/>
        </p:blipFill>
        <p:spPr>
          <a:xfrm>
            <a:off x="533400" y="4000501"/>
            <a:ext cx="7620000" cy="6095999"/>
          </a:xfrm>
          <a:prstGeom prst="rect">
            <a:avLst/>
          </a:prstGeom>
        </p:spPr>
      </p:pic>
      <p:pic>
        <p:nvPicPr>
          <p:cNvPr id="7" name="Picture 6">
            <a:extLst>
              <a:ext uri="{FF2B5EF4-FFF2-40B4-BE49-F238E27FC236}">
                <a16:creationId xmlns:a16="http://schemas.microsoft.com/office/drawing/2014/main" id="{047BC06E-68EB-0FE4-3C71-C806D65D04D2}"/>
              </a:ext>
            </a:extLst>
          </p:cNvPr>
          <p:cNvPicPr>
            <a:picLocks noChangeAspect="1"/>
          </p:cNvPicPr>
          <p:nvPr/>
        </p:nvPicPr>
        <p:blipFill rotWithShape="1">
          <a:blip r:embed="rId3"/>
          <a:srcRect l="4442" t="32966" r="32431" b="3019"/>
          <a:stretch/>
        </p:blipFill>
        <p:spPr>
          <a:xfrm>
            <a:off x="8382000" y="4000501"/>
            <a:ext cx="9715500" cy="6095999"/>
          </a:xfrm>
          <a:prstGeom prst="rect">
            <a:avLst/>
          </a:prstGeom>
        </p:spPr>
      </p:pic>
    </p:spTree>
    <p:extLst>
      <p:ext uri="{BB962C8B-B14F-4D97-AF65-F5344CB8AC3E}">
        <p14:creationId xmlns:p14="http://schemas.microsoft.com/office/powerpoint/2010/main" val="261678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914400" y="495300"/>
            <a:ext cx="16611600" cy="834396"/>
          </a:xfrm>
          <a:prstGeom prst="rect">
            <a:avLst/>
          </a:prstGeom>
          <a:solidFill>
            <a:schemeClr val="tx2"/>
          </a:solidFill>
        </p:spPr>
        <p:txBody>
          <a:bodyPr wrap="square" lIns="0" tIns="0" rIns="0" bIns="0" rtlCol="0" anchor="t">
            <a:spAutoFit/>
          </a:bodyPr>
          <a:lstStyle/>
          <a:p>
            <a:pPr marL="0" lvl="0" indent="0" algn="ctr">
              <a:lnSpc>
                <a:spcPts val="7291"/>
              </a:lnSpc>
              <a:spcBef>
                <a:spcPct val="0"/>
              </a:spcBef>
            </a:pPr>
            <a:r>
              <a:rPr lang="en-US" sz="4400" b="1" u="none" strike="noStrike" spc="184" dirty="0">
                <a:solidFill>
                  <a:schemeClr val="bg1"/>
                </a:solidFill>
                <a:latin typeface="Times New Roman" panose="02020603050405020304" pitchFamily="18" charset="0"/>
                <a:cs typeface="Times New Roman" panose="02020603050405020304" pitchFamily="18" charset="0"/>
              </a:rPr>
              <a:t>PRIMARY RESEARCH</a:t>
            </a:r>
          </a:p>
        </p:txBody>
      </p:sp>
      <p:sp>
        <p:nvSpPr>
          <p:cNvPr id="14" name="TextBox 14"/>
          <p:cNvSpPr txBox="1"/>
          <p:nvPr/>
        </p:nvSpPr>
        <p:spPr>
          <a:xfrm>
            <a:off x="622110" y="2847441"/>
            <a:ext cx="13792200" cy="541815"/>
          </a:xfrm>
          <a:prstGeom prst="rect">
            <a:avLst/>
          </a:prstGeom>
          <a:solidFill>
            <a:schemeClr val="accent5">
              <a:lumMod val="20000"/>
              <a:lumOff val="80000"/>
            </a:schemeClr>
          </a:solidFill>
        </p:spPr>
        <p:txBody>
          <a:bodyPr wrap="square" lIns="0" tIns="0" rIns="0" bIns="0" rtlCol="0" anchor="t">
            <a:spAutoFit/>
          </a:bodyPr>
          <a:lstStyle/>
          <a:p>
            <a:pPr>
              <a:lnSpc>
                <a:spcPts val="2187"/>
              </a:lnSpc>
            </a:pPr>
            <a:r>
              <a:rPr lang="en-US" sz="1600" b="1" dirty="0">
                <a:latin typeface="Times New Roman" panose="02020603050405020304" pitchFamily="18" charset="0"/>
                <a:cs typeface="Times New Roman" panose="02020603050405020304" pitchFamily="18" charset="0"/>
              </a:rPr>
              <a:t>Is there any relationship between district investments, vehicles sales and stamps revenue within the same district between FY 2021 and 2022?</a:t>
            </a:r>
          </a:p>
          <a:p>
            <a:pPr>
              <a:lnSpc>
                <a:spcPts val="2187"/>
              </a:lnSpc>
            </a:pPr>
            <a:endParaRPr lang="en-US" sz="1600" b="1" dirty="0">
              <a:latin typeface="Times New Roman" panose="02020603050405020304" pitchFamily="18" charset="0"/>
              <a:cs typeface="Times New Roman" panose="02020603050405020304" pitchFamily="18" charset="0"/>
            </a:endParaRPr>
          </a:p>
        </p:txBody>
      </p:sp>
      <p:sp>
        <p:nvSpPr>
          <p:cNvPr id="20" name="Rectangle: Rounded Corners 19">
            <a:extLst>
              <a:ext uri="{FF2B5EF4-FFF2-40B4-BE49-F238E27FC236}">
                <a16:creationId xmlns:a16="http://schemas.microsoft.com/office/drawing/2014/main" id="{AA25D703-70F8-E60A-170F-408F027791C4}"/>
              </a:ext>
            </a:extLst>
          </p:cNvPr>
          <p:cNvSpPr/>
          <p:nvPr/>
        </p:nvSpPr>
        <p:spPr>
          <a:xfrm>
            <a:off x="3886200" y="1757717"/>
            <a:ext cx="10515600" cy="727705"/>
          </a:xfrm>
          <a:prstGeom prst="roundRect">
            <a:avLst/>
          </a:prstGeom>
          <a:solidFill>
            <a:schemeClr val="accent2">
              <a:lumMod val="20000"/>
              <a:lumOff val="80000"/>
            </a:schemeClr>
          </a:solidFill>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a:latin typeface="Times New Roman" panose="02020603050405020304" pitchFamily="18" charset="0"/>
                <a:cs typeface="Times New Roman" panose="02020603050405020304" pitchFamily="18" charset="0"/>
              </a:rPr>
              <a:t>TS I PASS (</a:t>
            </a:r>
            <a:r>
              <a:rPr lang="en-US" b="1" dirty="0">
                <a:latin typeface="Times New Roman" panose="02020603050405020304" pitchFamily="18" charset="0"/>
                <a:cs typeface="Times New Roman" panose="02020603050405020304" pitchFamily="18" charset="0"/>
              </a:rPr>
              <a:t>Telangana State Industrial Project Approval and Self Certification System)</a:t>
            </a:r>
            <a:endParaRPr lang="en-IN" b="1"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82337023-3DF4-1B78-E2D4-5C7E5AA9008D}"/>
              </a:ext>
            </a:extLst>
          </p:cNvPr>
          <p:cNvPicPr>
            <a:picLocks noChangeAspect="1"/>
          </p:cNvPicPr>
          <p:nvPr/>
        </p:nvPicPr>
        <p:blipFill rotWithShape="1">
          <a:blip r:embed="rId2"/>
          <a:srcRect l="4167" t="25555" r="32083" b="18889"/>
          <a:stretch/>
        </p:blipFill>
        <p:spPr>
          <a:xfrm>
            <a:off x="2133600" y="3751275"/>
            <a:ext cx="12725400" cy="5715001"/>
          </a:xfrm>
          <a:prstGeom prst="rect">
            <a:avLst/>
          </a:prstGeom>
        </p:spPr>
      </p:pic>
    </p:spTree>
    <p:extLst>
      <p:ext uri="{BB962C8B-B14F-4D97-AF65-F5344CB8AC3E}">
        <p14:creationId xmlns:p14="http://schemas.microsoft.com/office/powerpoint/2010/main" val="3832051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914400" y="495300"/>
            <a:ext cx="16611600" cy="834396"/>
          </a:xfrm>
          <a:prstGeom prst="rect">
            <a:avLst/>
          </a:prstGeom>
          <a:solidFill>
            <a:schemeClr val="tx2"/>
          </a:solidFill>
        </p:spPr>
        <p:txBody>
          <a:bodyPr wrap="square" lIns="0" tIns="0" rIns="0" bIns="0" rtlCol="0" anchor="t">
            <a:spAutoFit/>
          </a:bodyPr>
          <a:lstStyle/>
          <a:p>
            <a:pPr marL="0" lvl="0" indent="0" algn="ctr">
              <a:lnSpc>
                <a:spcPts val="7291"/>
              </a:lnSpc>
              <a:spcBef>
                <a:spcPct val="0"/>
              </a:spcBef>
            </a:pPr>
            <a:r>
              <a:rPr lang="en-US" sz="4400" b="1" u="none" strike="noStrike" spc="184" dirty="0">
                <a:solidFill>
                  <a:schemeClr val="bg1"/>
                </a:solidFill>
                <a:latin typeface="Times New Roman" panose="02020603050405020304" pitchFamily="18" charset="0"/>
                <a:cs typeface="Times New Roman" panose="02020603050405020304" pitchFamily="18" charset="0"/>
              </a:rPr>
              <a:t>SECONDARY RESEARCH</a:t>
            </a:r>
          </a:p>
        </p:txBody>
      </p:sp>
      <p:sp>
        <p:nvSpPr>
          <p:cNvPr id="14" name="TextBox 14"/>
          <p:cNvSpPr txBox="1"/>
          <p:nvPr/>
        </p:nvSpPr>
        <p:spPr>
          <a:xfrm>
            <a:off x="914400" y="2019301"/>
            <a:ext cx="8382000" cy="541815"/>
          </a:xfrm>
          <a:prstGeom prst="rect">
            <a:avLst/>
          </a:prstGeom>
          <a:solidFill>
            <a:schemeClr val="accent5">
              <a:lumMod val="20000"/>
              <a:lumOff val="80000"/>
            </a:schemeClr>
          </a:solidFill>
        </p:spPr>
        <p:txBody>
          <a:bodyPr wrap="square" lIns="0" tIns="0" rIns="0" bIns="0" rtlCol="0" anchor="t">
            <a:spAutoFit/>
          </a:bodyPr>
          <a:lstStyle/>
          <a:p>
            <a:pPr>
              <a:lnSpc>
                <a:spcPts val="2187"/>
              </a:lnSpc>
            </a:pPr>
            <a:r>
              <a:rPr lang="en-US" sz="1600" b="1" dirty="0">
                <a:latin typeface="Times New Roman" panose="02020603050405020304" pitchFamily="18" charset="0"/>
                <a:cs typeface="Times New Roman" panose="02020603050405020304" pitchFamily="18" charset="0"/>
              </a:rPr>
              <a:t>What are the top 5 districts to buy commercial properties in Telangana? Justify your answer.</a:t>
            </a:r>
          </a:p>
          <a:p>
            <a:pPr>
              <a:lnSpc>
                <a:spcPts val="2187"/>
              </a:lnSpc>
            </a:pPr>
            <a:r>
              <a:rPr lang="en-US" sz="1600" b="1" dirty="0">
                <a:latin typeface="Times New Roman" panose="02020603050405020304" pitchFamily="18" charset="0"/>
                <a:cs typeface="Times New Roman" panose="02020603050405020304" pitchFamily="18" charset="0"/>
              </a:rPr>
              <a:t> </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a:extLst>
                  <a:ext uri="{FF2B5EF4-FFF2-40B4-BE49-F238E27FC236}">
                    <a16:creationId xmlns:a16="http://schemas.microsoft.com/office/drawing/2014/main" id="{ABB74D46-E81F-6F56-2874-6E6664F71284}"/>
                  </a:ext>
                </a:extLst>
              </p:cNvPr>
              <p:cNvGraphicFramePr>
                <a:graphicFrameLocks noGrp="1"/>
              </p:cNvGraphicFramePr>
              <p:nvPr>
                <p:extLst>
                  <p:ext uri="{D42A27DB-BD31-4B8C-83A1-F6EECF244321}">
                    <p14:modId xmlns:p14="http://schemas.microsoft.com/office/powerpoint/2010/main" val="3153971853"/>
                  </p:ext>
                </p:extLst>
              </p:nvPr>
            </p:nvGraphicFramePr>
            <p:xfrm>
              <a:off x="914400" y="3086100"/>
              <a:ext cx="15621000" cy="5562599"/>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Add-in 3">
                <a:extLst>
                  <a:ext uri="{FF2B5EF4-FFF2-40B4-BE49-F238E27FC236}">
                    <a16:creationId xmlns:a16="http://schemas.microsoft.com/office/drawing/2014/main" id="{ABB74D46-E81F-6F56-2874-6E6664F71284}"/>
                  </a:ext>
                </a:extLst>
              </p:cNvPr>
              <p:cNvPicPr>
                <a:picLocks noGrp="1" noRot="1" noChangeAspect="1" noMove="1" noResize="1" noEditPoints="1" noAdjustHandles="1" noChangeArrowheads="1" noChangeShapeType="1"/>
              </p:cNvPicPr>
              <p:nvPr/>
            </p:nvPicPr>
            <p:blipFill>
              <a:blip r:embed="rId3"/>
              <a:stretch>
                <a:fillRect/>
              </a:stretch>
            </p:blipFill>
            <p:spPr>
              <a:xfrm>
                <a:off x="914400" y="3086100"/>
                <a:ext cx="15621000" cy="5562599"/>
              </a:xfrm>
              <a:prstGeom prst="rect">
                <a:avLst/>
              </a:prstGeom>
            </p:spPr>
          </p:pic>
        </mc:Fallback>
      </mc:AlternateContent>
    </p:spTree>
    <p:extLst>
      <p:ext uri="{BB962C8B-B14F-4D97-AF65-F5344CB8AC3E}">
        <p14:creationId xmlns:p14="http://schemas.microsoft.com/office/powerpoint/2010/main" val="262806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914400" y="495300"/>
            <a:ext cx="16611600" cy="834396"/>
          </a:xfrm>
          <a:prstGeom prst="rect">
            <a:avLst/>
          </a:prstGeom>
          <a:solidFill>
            <a:schemeClr val="tx2"/>
          </a:solidFill>
        </p:spPr>
        <p:txBody>
          <a:bodyPr wrap="square" lIns="0" tIns="0" rIns="0" bIns="0" rtlCol="0" anchor="t">
            <a:spAutoFit/>
          </a:bodyPr>
          <a:lstStyle/>
          <a:p>
            <a:pPr marL="0" lvl="0" indent="0" algn="ctr">
              <a:lnSpc>
                <a:spcPts val="7291"/>
              </a:lnSpc>
              <a:spcBef>
                <a:spcPct val="0"/>
              </a:spcBef>
            </a:pPr>
            <a:r>
              <a:rPr lang="en-US" sz="4400" b="1" u="none" strike="noStrike" spc="184" dirty="0">
                <a:solidFill>
                  <a:schemeClr val="bg1"/>
                </a:solidFill>
                <a:latin typeface="Times New Roman" panose="02020603050405020304" pitchFamily="18" charset="0"/>
                <a:cs typeface="Times New Roman" panose="02020603050405020304" pitchFamily="18" charset="0"/>
              </a:rPr>
              <a:t>SECONDARY RESEARCH</a:t>
            </a:r>
          </a:p>
        </p:txBody>
      </p:sp>
      <p:sp>
        <p:nvSpPr>
          <p:cNvPr id="14" name="TextBox 14"/>
          <p:cNvSpPr txBox="1"/>
          <p:nvPr/>
        </p:nvSpPr>
        <p:spPr>
          <a:xfrm>
            <a:off x="914400" y="1790700"/>
            <a:ext cx="13499910" cy="823944"/>
          </a:xfrm>
          <a:prstGeom prst="rect">
            <a:avLst/>
          </a:prstGeom>
          <a:solidFill>
            <a:schemeClr val="accent5">
              <a:lumMod val="20000"/>
              <a:lumOff val="80000"/>
            </a:schemeClr>
          </a:solidFill>
        </p:spPr>
        <p:txBody>
          <a:bodyPr wrap="square" lIns="0" tIns="0" rIns="0" bIns="0" rtlCol="0" anchor="t">
            <a:spAutoFit/>
          </a:bodyPr>
          <a:lstStyle/>
          <a:p>
            <a:pPr>
              <a:lnSpc>
                <a:spcPts val="2187"/>
              </a:lnSpc>
            </a:pPr>
            <a:r>
              <a:rPr lang="en-US" sz="1600" b="1" dirty="0">
                <a:latin typeface="Times New Roman" panose="02020603050405020304" pitchFamily="18" charset="0"/>
                <a:cs typeface="Times New Roman" panose="02020603050405020304" pitchFamily="18" charset="0"/>
              </a:rPr>
              <a:t>What significant policies or initiatives were put into effect to enhance economic growth, investments, and employment in Telangana by the current government? Can we quantify the impact of these policies using available data? </a:t>
            </a:r>
          </a:p>
          <a:p>
            <a:pPr>
              <a:lnSpc>
                <a:spcPts val="2187"/>
              </a:lnSpc>
            </a:pPr>
            <a:endParaRPr lang="en-US" sz="16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1">
                <a:extLst>
                  <a:ext uri="{FF2B5EF4-FFF2-40B4-BE49-F238E27FC236}">
                    <a16:creationId xmlns:a16="http://schemas.microsoft.com/office/drawing/2014/main" id="{EC493638-6D45-73B0-8BB6-BA1F3C53DC76}"/>
                  </a:ext>
                </a:extLst>
              </p:cNvPr>
              <p:cNvGraphicFramePr>
                <a:graphicFrameLocks noGrp="1"/>
              </p:cNvGraphicFramePr>
              <p:nvPr>
                <p:extLst>
                  <p:ext uri="{D42A27DB-BD31-4B8C-83A1-F6EECF244321}">
                    <p14:modId xmlns:p14="http://schemas.microsoft.com/office/powerpoint/2010/main" val="1845447808"/>
                  </p:ext>
                </p:extLst>
              </p:nvPr>
            </p:nvGraphicFramePr>
            <p:xfrm>
              <a:off x="1524000" y="3238499"/>
              <a:ext cx="14630400" cy="6248401"/>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2" name="Add-in 1">
                <a:extLst>
                  <a:ext uri="{FF2B5EF4-FFF2-40B4-BE49-F238E27FC236}">
                    <a16:creationId xmlns:a16="http://schemas.microsoft.com/office/drawing/2014/main" id="{EC493638-6D45-73B0-8BB6-BA1F3C53DC76}"/>
                  </a:ext>
                </a:extLst>
              </p:cNvPr>
              <p:cNvPicPr>
                <a:picLocks noGrp="1" noRot="1" noChangeAspect="1" noMove="1" noResize="1" noEditPoints="1" noAdjustHandles="1" noChangeArrowheads="1" noChangeShapeType="1"/>
              </p:cNvPicPr>
              <p:nvPr/>
            </p:nvPicPr>
            <p:blipFill>
              <a:blip r:embed="rId3"/>
              <a:stretch>
                <a:fillRect/>
              </a:stretch>
            </p:blipFill>
            <p:spPr>
              <a:xfrm>
                <a:off x="1524000" y="3238499"/>
                <a:ext cx="14630400" cy="6248401"/>
              </a:xfrm>
              <a:prstGeom prst="rect">
                <a:avLst/>
              </a:prstGeom>
            </p:spPr>
          </p:pic>
        </mc:Fallback>
      </mc:AlternateContent>
    </p:spTree>
    <p:extLst>
      <p:ext uri="{BB962C8B-B14F-4D97-AF65-F5344CB8AC3E}">
        <p14:creationId xmlns:p14="http://schemas.microsoft.com/office/powerpoint/2010/main" val="17015899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914400" y="495300"/>
            <a:ext cx="16611600" cy="834396"/>
          </a:xfrm>
          <a:prstGeom prst="rect">
            <a:avLst/>
          </a:prstGeom>
          <a:solidFill>
            <a:schemeClr val="tx2"/>
          </a:solidFill>
        </p:spPr>
        <p:txBody>
          <a:bodyPr wrap="square" lIns="0" tIns="0" rIns="0" bIns="0" rtlCol="0" anchor="t">
            <a:spAutoFit/>
          </a:bodyPr>
          <a:lstStyle/>
          <a:p>
            <a:pPr marL="0" lvl="0" indent="0" algn="ctr">
              <a:lnSpc>
                <a:spcPts val="7291"/>
              </a:lnSpc>
              <a:spcBef>
                <a:spcPct val="0"/>
              </a:spcBef>
            </a:pPr>
            <a:r>
              <a:rPr lang="en-US" sz="4400" b="1" u="none" strike="noStrike" spc="184" dirty="0">
                <a:solidFill>
                  <a:schemeClr val="bg1"/>
                </a:solidFill>
                <a:latin typeface="Times New Roman" panose="02020603050405020304" pitchFamily="18" charset="0"/>
                <a:cs typeface="Times New Roman" panose="02020603050405020304" pitchFamily="18" charset="0"/>
              </a:rPr>
              <a:t>ADDITIONAL RESEARCH</a:t>
            </a:r>
          </a:p>
        </p:txBody>
      </p:sp>
      <p:sp>
        <p:nvSpPr>
          <p:cNvPr id="14" name="TextBox 14"/>
          <p:cNvSpPr txBox="1"/>
          <p:nvPr/>
        </p:nvSpPr>
        <p:spPr>
          <a:xfrm>
            <a:off x="914400" y="1790700"/>
            <a:ext cx="13499910" cy="282129"/>
          </a:xfrm>
          <a:prstGeom prst="rect">
            <a:avLst/>
          </a:prstGeom>
          <a:solidFill>
            <a:schemeClr val="accent5">
              <a:lumMod val="20000"/>
              <a:lumOff val="80000"/>
            </a:schemeClr>
          </a:solidFill>
        </p:spPr>
        <p:txBody>
          <a:bodyPr wrap="square" lIns="0" tIns="0" rIns="0" bIns="0" rtlCol="0" anchor="t">
            <a:spAutoFit/>
          </a:bodyPr>
          <a:lstStyle/>
          <a:p>
            <a:pPr>
              <a:lnSpc>
                <a:spcPts val="2187"/>
              </a:lnSpc>
            </a:pPr>
            <a:r>
              <a:rPr lang="en-US" sz="2000" b="1" dirty="0">
                <a:latin typeface="Times New Roman" panose="02020603050405020304" pitchFamily="18" charset="0"/>
                <a:cs typeface="Times New Roman" panose="02020603050405020304" pitchFamily="18" charset="0"/>
              </a:rPr>
              <a:t>ELECTRIC VEHICLE USAGE BASED ON DISTRICT </a:t>
            </a: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3" name="Add-in 2">
                <a:extLst>
                  <a:ext uri="{FF2B5EF4-FFF2-40B4-BE49-F238E27FC236}">
                    <a16:creationId xmlns:a16="http://schemas.microsoft.com/office/drawing/2014/main" id="{DAB50120-1379-A6D2-D7D3-A08C09321C0D}"/>
                  </a:ext>
                </a:extLst>
              </p:cNvPr>
              <p:cNvGraphicFramePr>
                <a:graphicFrameLocks noGrp="1"/>
              </p:cNvGraphicFramePr>
              <p:nvPr>
                <p:extLst>
                  <p:ext uri="{D42A27DB-BD31-4B8C-83A1-F6EECF244321}">
                    <p14:modId xmlns:p14="http://schemas.microsoft.com/office/powerpoint/2010/main" val="3163406163"/>
                  </p:ext>
                </p:extLst>
              </p:nvPr>
            </p:nvGraphicFramePr>
            <p:xfrm>
              <a:off x="2057400" y="2428875"/>
              <a:ext cx="11658600" cy="6448425"/>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3" name="Add-in 2">
                <a:extLst>
                  <a:ext uri="{FF2B5EF4-FFF2-40B4-BE49-F238E27FC236}">
                    <a16:creationId xmlns:a16="http://schemas.microsoft.com/office/drawing/2014/main" id="{DAB50120-1379-A6D2-D7D3-A08C09321C0D}"/>
                  </a:ext>
                </a:extLst>
              </p:cNvPr>
              <p:cNvPicPr>
                <a:picLocks noGrp="1" noRot="1" noChangeAspect="1" noMove="1" noResize="1" noEditPoints="1" noAdjustHandles="1" noChangeArrowheads="1" noChangeShapeType="1"/>
              </p:cNvPicPr>
              <p:nvPr/>
            </p:nvPicPr>
            <p:blipFill>
              <a:blip r:embed="rId3"/>
              <a:stretch>
                <a:fillRect/>
              </a:stretch>
            </p:blipFill>
            <p:spPr>
              <a:xfrm>
                <a:off x="2057400" y="2428875"/>
                <a:ext cx="11658600" cy="6448425"/>
              </a:xfrm>
              <a:prstGeom prst="rect">
                <a:avLst/>
              </a:prstGeom>
            </p:spPr>
          </p:pic>
        </mc:Fallback>
      </mc:AlternateContent>
    </p:spTree>
    <p:extLst>
      <p:ext uri="{BB962C8B-B14F-4D97-AF65-F5344CB8AC3E}">
        <p14:creationId xmlns:p14="http://schemas.microsoft.com/office/powerpoint/2010/main" val="42412660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914400" y="495300"/>
            <a:ext cx="16611600" cy="834396"/>
          </a:xfrm>
          <a:prstGeom prst="rect">
            <a:avLst/>
          </a:prstGeom>
          <a:solidFill>
            <a:schemeClr val="tx2"/>
          </a:solidFill>
        </p:spPr>
        <p:txBody>
          <a:bodyPr wrap="square" lIns="0" tIns="0" rIns="0" bIns="0" rtlCol="0" anchor="t">
            <a:spAutoFit/>
          </a:bodyPr>
          <a:lstStyle/>
          <a:p>
            <a:pPr marL="0" lvl="0" indent="0" algn="ctr">
              <a:lnSpc>
                <a:spcPts val="7291"/>
              </a:lnSpc>
              <a:spcBef>
                <a:spcPct val="0"/>
              </a:spcBef>
            </a:pPr>
            <a:r>
              <a:rPr lang="en-US" sz="4400" b="1" u="none" strike="noStrike" spc="184" dirty="0">
                <a:solidFill>
                  <a:schemeClr val="bg1"/>
                </a:solidFill>
                <a:latin typeface="Times New Roman" panose="02020603050405020304" pitchFamily="18" charset="0"/>
                <a:cs typeface="Times New Roman" panose="02020603050405020304" pitchFamily="18" charset="0"/>
              </a:rPr>
              <a:t>ADDITIONAL RESEARCH</a:t>
            </a:r>
          </a:p>
        </p:txBody>
      </p:sp>
      <p:sp>
        <p:nvSpPr>
          <p:cNvPr id="14" name="TextBox 14"/>
          <p:cNvSpPr txBox="1"/>
          <p:nvPr/>
        </p:nvSpPr>
        <p:spPr>
          <a:xfrm>
            <a:off x="914400" y="1790701"/>
            <a:ext cx="8458200" cy="564257"/>
          </a:xfrm>
          <a:prstGeom prst="rect">
            <a:avLst/>
          </a:prstGeom>
          <a:solidFill>
            <a:schemeClr val="accent5">
              <a:lumMod val="20000"/>
              <a:lumOff val="80000"/>
            </a:schemeClr>
          </a:solidFill>
        </p:spPr>
        <p:txBody>
          <a:bodyPr wrap="square" lIns="0" tIns="0" rIns="0" bIns="0" rtlCol="0" anchor="t">
            <a:spAutoFit/>
          </a:bodyPr>
          <a:lstStyle/>
          <a:p>
            <a:pPr>
              <a:lnSpc>
                <a:spcPts val="2187"/>
              </a:lnSpc>
            </a:pPr>
            <a:r>
              <a:rPr lang="en-US" sz="2000" b="1" dirty="0">
                <a:latin typeface="Times New Roman" panose="02020603050405020304" pitchFamily="18" charset="0"/>
                <a:cs typeface="Times New Roman" panose="02020603050405020304" pitchFamily="18" charset="0"/>
              </a:rPr>
              <a:t>SALES OF VEHICLES BY OTHER CATEGORIESBASED ON DISTRICT</a:t>
            </a:r>
          </a:p>
          <a:p>
            <a:pPr>
              <a:lnSpc>
                <a:spcPts val="2187"/>
              </a:lnSpc>
            </a:pPr>
            <a:r>
              <a:rPr lang="en-US" sz="2000" b="1" dirty="0">
                <a:latin typeface="Times New Roman" panose="02020603050405020304" pitchFamily="18" charset="0"/>
                <a:cs typeface="Times New Roman" panose="02020603050405020304" pitchFamily="18" charset="0"/>
              </a:rPr>
              <a:t> </a:t>
            </a: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1">
                <a:extLst>
                  <a:ext uri="{FF2B5EF4-FFF2-40B4-BE49-F238E27FC236}">
                    <a16:creationId xmlns:a16="http://schemas.microsoft.com/office/drawing/2014/main" id="{28B461BB-901A-6A58-A3B9-6FF9A5BED7C5}"/>
                  </a:ext>
                </a:extLst>
              </p:cNvPr>
              <p:cNvGraphicFramePr>
                <a:graphicFrameLocks noGrp="1"/>
              </p:cNvGraphicFramePr>
              <p:nvPr>
                <p:extLst>
                  <p:ext uri="{D42A27DB-BD31-4B8C-83A1-F6EECF244321}">
                    <p14:modId xmlns:p14="http://schemas.microsoft.com/office/powerpoint/2010/main" val="3780704344"/>
                  </p:ext>
                </p:extLst>
              </p:nvPr>
            </p:nvGraphicFramePr>
            <p:xfrm>
              <a:off x="914400" y="2354958"/>
              <a:ext cx="14935200" cy="6677025"/>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2" name="Add-in 1">
                <a:extLst>
                  <a:ext uri="{FF2B5EF4-FFF2-40B4-BE49-F238E27FC236}">
                    <a16:creationId xmlns:a16="http://schemas.microsoft.com/office/drawing/2014/main" id="{28B461BB-901A-6A58-A3B9-6FF9A5BED7C5}"/>
                  </a:ext>
                </a:extLst>
              </p:cNvPr>
              <p:cNvPicPr>
                <a:picLocks noGrp="1" noRot="1" noChangeAspect="1" noMove="1" noResize="1" noEditPoints="1" noAdjustHandles="1" noChangeArrowheads="1" noChangeShapeType="1"/>
              </p:cNvPicPr>
              <p:nvPr/>
            </p:nvPicPr>
            <p:blipFill>
              <a:blip r:embed="rId3"/>
              <a:stretch>
                <a:fillRect/>
              </a:stretch>
            </p:blipFill>
            <p:spPr>
              <a:xfrm>
                <a:off x="914400" y="2354958"/>
                <a:ext cx="14935200" cy="6677025"/>
              </a:xfrm>
              <a:prstGeom prst="rect">
                <a:avLst/>
              </a:prstGeom>
            </p:spPr>
          </p:pic>
        </mc:Fallback>
      </mc:AlternateContent>
    </p:spTree>
    <p:extLst>
      <p:ext uri="{BB962C8B-B14F-4D97-AF65-F5344CB8AC3E}">
        <p14:creationId xmlns:p14="http://schemas.microsoft.com/office/powerpoint/2010/main" val="1408090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3268002" y="4884459"/>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u="none" strike="noStrike" spc="331">
                <a:solidFill>
                  <a:srgbClr val="231F20"/>
                </a:solidFill>
                <a:latin typeface="Montserrat Classic Bold"/>
              </a:rPr>
              <a:t>01</a:t>
            </a:r>
          </a:p>
        </p:txBody>
      </p:sp>
      <p:sp>
        <p:nvSpPr>
          <p:cNvPr id="9" name="TextBox 9"/>
          <p:cNvSpPr txBox="1"/>
          <p:nvPr/>
        </p:nvSpPr>
        <p:spPr>
          <a:xfrm>
            <a:off x="2816451" y="5923704"/>
            <a:ext cx="3197383" cy="865430"/>
          </a:xfrm>
          <a:prstGeom prst="rect">
            <a:avLst/>
          </a:prstGeom>
        </p:spPr>
        <p:txBody>
          <a:bodyPr wrap="square" lIns="0" tIns="0" rIns="0" bIns="0" rtlCol="0" anchor="t">
            <a:spAutoFit/>
          </a:bodyPr>
          <a:lstStyle/>
          <a:p>
            <a:pPr algn="ctr">
              <a:lnSpc>
                <a:spcPts val="3483"/>
              </a:lnSpc>
            </a:pPr>
            <a:r>
              <a:rPr lang="en-US" sz="2524" spc="247" dirty="0">
                <a:solidFill>
                  <a:srgbClr val="231F20"/>
                </a:solidFill>
                <a:latin typeface="Montserrat Light"/>
              </a:rPr>
              <a:t>About Telangana State </a:t>
            </a:r>
          </a:p>
        </p:txBody>
      </p:sp>
      <p:sp>
        <p:nvSpPr>
          <p:cNvPr id="10" name="TextBox 10"/>
          <p:cNvSpPr txBox="1"/>
          <p:nvPr/>
        </p:nvSpPr>
        <p:spPr>
          <a:xfrm>
            <a:off x="6544248" y="4928291"/>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02</a:t>
            </a:r>
          </a:p>
        </p:txBody>
      </p:sp>
      <p:sp>
        <p:nvSpPr>
          <p:cNvPr id="11" name="TextBox 11"/>
          <p:cNvSpPr txBox="1"/>
          <p:nvPr/>
        </p:nvSpPr>
        <p:spPr>
          <a:xfrm>
            <a:off x="6092698" y="5967536"/>
            <a:ext cx="2743420" cy="865430"/>
          </a:xfrm>
          <a:prstGeom prst="rect">
            <a:avLst/>
          </a:prstGeom>
        </p:spPr>
        <p:txBody>
          <a:bodyPr lIns="0" tIns="0" rIns="0" bIns="0" rtlCol="0" anchor="t">
            <a:spAutoFit/>
          </a:bodyPr>
          <a:lstStyle/>
          <a:p>
            <a:pPr algn="ctr">
              <a:lnSpc>
                <a:spcPts val="3483"/>
              </a:lnSpc>
            </a:pPr>
            <a:r>
              <a:rPr lang="en-US" sz="2524" spc="247" dirty="0">
                <a:solidFill>
                  <a:srgbClr val="231F20"/>
                </a:solidFill>
                <a:latin typeface="Montserrat Light"/>
              </a:rPr>
              <a:t>Goals and objectives</a:t>
            </a:r>
          </a:p>
        </p:txBody>
      </p:sp>
      <p:sp>
        <p:nvSpPr>
          <p:cNvPr id="12" name="TextBox 12"/>
          <p:cNvSpPr txBox="1"/>
          <p:nvPr/>
        </p:nvSpPr>
        <p:spPr>
          <a:xfrm>
            <a:off x="9820494" y="4884459"/>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dirty="0">
                <a:solidFill>
                  <a:srgbClr val="231F20"/>
                </a:solidFill>
                <a:latin typeface="Montserrat Classic Bold"/>
              </a:rPr>
              <a:t>03</a:t>
            </a:r>
          </a:p>
        </p:txBody>
      </p:sp>
      <p:sp>
        <p:nvSpPr>
          <p:cNvPr id="13" name="TextBox 13"/>
          <p:cNvSpPr txBox="1"/>
          <p:nvPr/>
        </p:nvSpPr>
        <p:spPr>
          <a:xfrm>
            <a:off x="9368943" y="5923704"/>
            <a:ext cx="2743420" cy="1314271"/>
          </a:xfrm>
          <a:prstGeom prst="rect">
            <a:avLst/>
          </a:prstGeom>
        </p:spPr>
        <p:txBody>
          <a:bodyPr lIns="0" tIns="0" rIns="0" bIns="0" rtlCol="0" anchor="t">
            <a:spAutoFit/>
          </a:bodyPr>
          <a:lstStyle/>
          <a:p>
            <a:pPr algn="ctr">
              <a:lnSpc>
                <a:spcPts val="3483"/>
              </a:lnSpc>
            </a:pPr>
            <a:r>
              <a:rPr lang="en-US" sz="2524" spc="247" dirty="0">
                <a:solidFill>
                  <a:srgbClr val="231F20"/>
                </a:solidFill>
                <a:latin typeface="Montserrat Light"/>
              </a:rPr>
              <a:t>Stages involved in the project</a:t>
            </a:r>
          </a:p>
        </p:txBody>
      </p:sp>
      <p:sp>
        <p:nvSpPr>
          <p:cNvPr id="14" name="TextBox 14"/>
          <p:cNvSpPr txBox="1"/>
          <p:nvPr/>
        </p:nvSpPr>
        <p:spPr>
          <a:xfrm>
            <a:off x="13094326" y="4928291"/>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04</a:t>
            </a:r>
          </a:p>
        </p:txBody>
      </p:sp>
      <p:sp>
        <p:nvSpPr>
          <p:cNvPr id="15" name="TextBox 15"/>
          <p:cNvSpPr txBox="1"/>
          <p:nvPr/>
        </p:nvSpPr>
        <p:spPr>
          <a:xfrm>
            <a:off x="12642776" y="5967536"/>
            <a:ext cx="2743420" cy="865430"/>
          </a:xfrm>
          <a:prstGeom prst="rect">
            <a:avLst/>
          </a:prstGeom>
        </p:spPr>
        <p:txBody>
          <a:bodyPr lIns="0" tIns="0" rIns="0" bIns="0" rtlCol="0" anchor="t">
            <a:spAutoFit/>
          </a:bodyPr>
          <a:lstStyle/>
          <a:p>
            <a:pPr algn="ctr">
              <a:lnSpc>
                <a:spcPts val="3483"/>
              </a:lnSpc>
            </a:pPr>
            <a:r>
              <a:rPr lang="en-US" sz="2524" spc="247" dirty="0">
                <a:solidFill>
                  <a:srgbClr val="231F20"/>
                </a:solidFill>
                <a:latin typeface="Montserrat Light"/>
              </a:rPr>
              <a:t>Primary Research</a:t>
            </a:r>
          </a:p>
        </p:txBody>
      </p:sp>
      <p:sp>
        <p:nvSpPr>
          <p:cNvPr id="16" name="TextBox 16"/>
          <p:cNvSpPr txBox="1"/>
          <p:nvPr/>
        </p:nvSpPr>
        <p:spPr>
          <a:xfrm>
            <a:off x="3276953" y="6989520"/>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05</a:t>
            </a:r>
          </a:p>
        </p:txBody>
      </p:sp>
      <p:sp>
        <p:nvSpPr>
          <p:cNvPr id="17" name="TextBox 17"/>
          <p:cNvSpPr txBox="1"/>
          <p:nvPr/>
        </p:nvSpPr>
        <p:spPr>
          <a:xfrm>
            <a:off x="2825402" y="8028765"/>
            <a:ext cx="2743420" cy="865430"/>
          </a:xfrm>
          <a:prstGeom prst="rect">
            <a:avLst/>
          </a:prstGeom>
        </p:spPr>
        <p:txBody>
          <a:bodyPr lIns="0" tIns="0" rIns="0" bIns="0" rtlCol="0" anchor="t">
            <a:spAutoFit/>
          </a:bodyPr>
          <a:lstStyle/>
          <a:p>
            <a:pPr algn="ctr">
              <a:lnSpc>
                <a:spcPts val="3483"/>
              </a:lnSpc>
            </a:pPr>
            <a:r>
              <a:rPr lang="en-US" sz="2524" spc="247" dirty="0">
                <a:solidFill>
                  <a:srgbClr val="231F20"/>
                </a:solidFill>
                <a:latin typeface="Montserrat Light"/>
              </a:rPr>
              <a:t>Secondary Research</a:t>
            </a:r>
          </a:p>
        </p:txBody>
      </p:sp>
      <p:sp>
        <p:nvSpPr>
          <p:cNvPr id="18" name="TextBox 18"/>
          <p:cNvSpPr txBox="1"/>
          <p:nvPr/>
        </p:nvSpPr>
        <p:spPr>
          <a:xfrm>
            <a:off x="6553198" y="7033352"/>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dirty="0">
                <a:solidFill>
                  <a:srgbClr val="231F20"/>
                </a:solidFill>
                <a:latin typeface="Montserrat Classic Bold"/>
              </a:rPr>
              <a:t>06</a:t>
            </a:r>
          </a:p>
        </p:txBody>
      </p:sp>
      <p:sp>
        <p:nvSpPr>
          <p:cNvPr id="19" name="TextBox 19"/>
          <p:cNvSpPr txBox="1"/>
          <p:nvPr/>
        </p:nvSpPr>
        <p:spPr>
          <a:xfrm>
            <a:off x="6101648" y="8072597"/>
            <a:ext cx="2743420" cy="418548"/>
          </a:xfrm>
          <a:prstGeom prst="rect">
            <a:avLst/>
          </a:prstGeom>
        </p:spPr>
        <p:txBody>
          <a:bodyPr lIns="0" tIns="0" rIns="0" bIns="0" rtlCol="0" anchor="t">
            <a:spAutoFit/>
          </a:bodyPr>
          <a:lstStyle/>
          <a:p>
            <a:pPr algn="ctr">
              <a:lnSpc>
                <a:spcPts val="3483"/>
              </a:lnSpc>
            </a:pPr>
            <a:r>
              <a:rPr lang="en-US" sz="2524" spc="247" dirty="0">
                <a:solidFill>
                  <a:srgbClr val="231F20"/>
                </a:solidFill>
                <a:latin typeface="Montserrat Light"/>
              </a:rPr>
              <a:t>Insights</a:t>
            </a:r>
          </a:p>
        </p:txBody>
      </p:sp>
      <p:sp>
        <p:nvSpPr>
          <p:cNvPr id="20" name="TextBox 20"/>
          <p:cNvSpPr txBox="1"/>
          <p:nvPr/>
        </p:nvSpPr>
        <p:spPr>
          <a:xfrm>
            <a:off x="9829444" y="6989520"/>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07</a:t>
            </a:r>
          </a:p>
        </p:txBody>
      </p:sp>
      <p:sp>
        <p:nvSpPr>
          <p:cNvPr id="21" name="TextBox 21"/>
          <p:cNvSpPr txBox="1"/>
          <p:nvPr/>
        </p:nvSpPr>
        <p:spPr>
          <a:xfrm>
            <a:off x="9377894" y="8028765"/>
            <a:ext cx="2743420" cy="865430"/>
          </a:xfrm>
          <a:prstGeom prst="rect">
            <a:avLst/>
          </a:prstGeom>
        </p:spPr>
        <p:txBody>
          <a:bodyPr lIns="0" tIns="0" rIns="0" bIns="0" rtlCol="0" anchor="t">
            <a:spAutoFit/>
          </a:bodyPr>
          <a:lstStyle/>
          <a:p>
            <a:pPr algn="ctr">
              <a:lnSpc>
                <a:spcPts val="3483"/>
              </a:lnSpc>
            </a:pPr>
            <a:r>
              <a:rPr lang="en-US" sz="2524" spc="247" dirty="0">
                <a:solidFill>
                  <a:srgbClr val="231F20"/>
                </a:solidFill>
                <a:latin typeface="Montserrat Light"/>
              </a:rPr>
              <a:t>Recommendations</a:t>
            </a:r>
          </a:p>
        </p:txBody>
      </p:sp>
      <p:sp>
        <p:nvSpPr>
          <p:cNvPr id="22" name="TextBox 22"/>
          <p:cNvSpPr txBox="1"/>
          <p:nvPr/>
        </p:nvSpPr>
        <p:spPr>
          <a:xfrm>
            <a:off x="13103276" y="7033352"/>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08</a:t>
            </a:r>
          </a:p>
        </p:txBody>
      </p:sp>
      <p:sp>
        <p:nvSpPr>
          <p:cNvPr id="23" name="TextBox 23"/>
          <p:cNvSpPr txBox="1"/>
          <p:nvPr/>
        </p:nvSpPr>
        <p:spPr>
          <a:xfrm>
            <a:off x="12651726" y="8072597"/>
            <a:ext cx="2743420" cy="418548"/>
          </a:xfrm>
          <a:prstGeom prst="rect">
            <a:avLst/>
          </a:prstGeom>
        </p:spPr>
        <p:txBody>
          <a:bodyPr lIns="0" tIns="0" rIns="0" bIns="0" rtlCol="0" anchor="t">
            <a:spAutoFit/>
          </a:bodyPr>
          <a:lstStyle/>
          <a:p>
            <a:pPr algn="ctr">
              <a:lnSpc>
                <a:spcPts val="3483"/>
              </a:lnSpc>
            </a:pPr>
            <a:r>
              <a:rPr lang="en-US" sz="2524" spc="247" dirty="0">
                <a:solidFill>
                  <a:srgbClr val="231F20"/>
                </a:solidFill>
                <a:latin typeface="Montserrat Light"/>
              </a:rPr>
              <a:t>Conclusion</a:t>
            </a:r>
          </a:p>
        </p:txBody>
      </p:sp>
      <p:pic>
        <p:nvPicPr>
          <p:cNvPr id="3084" name="Picture 12" descr="Hyderabad skyline Telangana India city line vector">
            <a:extLst>
              <a:ext uri="{FF2B5EF4-FFF2-40B4-BE49-F238E27FC236}">
                <a16:creationId xmlns:a16="http://schemas.microsoft.com/office/drawing/2014/main" id="{1B3684B1-0350-99CE-2034-D727B9D0E9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79" t="28600" r="6104" b="12613"/>
          <a:stretch/>
        </p:blipFill>
        <p:spPr bwMode="auto">
          <a:xfrm>
            <a:off x="6092698" y="130391"/>
            <a:ext cx="12195302" cy="3067555"/>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Rounded Corners 27">
            <a:extLst>
              <a:ext uri="{FF2B5EF4-FFF2-40B4-BE49-F238E27FC236}">
                <a16:creationId xmlns:a16="http://schemas.microsoft.com/office/drawing/2014/main" id="{49F21EDA-1EC2-6262-ED31-DE9882C11874}"/>
              </a:ext>
            </a:extLst>
          </p:cNvPr>
          <p:cNvSpPr/>
          <p:nvPr/>
        </p:nvSpPr>
        <p:spPr>
          <a:xfrm>
            <a:off x="228600" y="174224"/>
            <a:ext cx="6324598" cy="1621632"/>
          </a:xfrm>
          <a:prstGeom prst="roundRect">
            <a:avLst/>
          </a:prstGeom>
          <a:solidFill>
            <a:schemeClr val="accent1">
              <a:lumMod val="75000"/>
              <a:alpha val="85000"/>
            </a:schemeClr>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5400" b="1" dirty="0">
                <a:solidFill>
                  <a:schemeClr val="bg1"/>
                </a:solidFill>
                <a:latin typeface="Times New Roman" panose="02020603050405020304" pitchFamily="18" charset="0"/>
                <a:cs typeface="Times New Roman" panose="02020603050405020304" pitchFamily="18" charset="0"/>
              </a:rPr>
              <a:t>AGENDA</a:t>
            </a:r>
          </a:p>
        </p:txBody>
      </p:sp>
    </p:spTree>
  </p:cSld>
  <p:clrMapOvr>
    <a:masterClrMapping/>
  </p:clrMapOvr>
  <mc:AlternateContent xmlns:mc="http://schemas.openxmlformats.org/markup-compatibility/2006" xmlns:p14="http://schemas.microsoft.com/office/powerpoint/2010/main">
    <mc:Choice Requires="p14">
      <p:transition spd="slow" p14:dur="2000" advTm="258"/>
    </mc:Choice>
    <mc:Fallback xmlns="">
      <p:transition spd="slow" advTm="258"/>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914400" y="495300"/>
            <a:ext cx="16611600" cy="834396"/>
          </a:xfrm>
          <a:prstGeom prst="rect">
            <a:avLst/>
          </a:prstGeom>
          <a:solidFill>
            <a:schemeClr val="tx2"/>
          </a:solidFill>
        </p:spPr>
        <p:txBody>
          <a:bodyPr wrap="square" lIns="0" tIns="0" rIns="0" bIns="0" rtlCol="0" anchor="t">
            <a:spAutoFit/>
          </a:bodyPr>
          <a:lstStyle/>
          <a:p>
            <a:pPr marL="0" lvl="0" indent="0" algn="ctr">
              <a:lnSpc>
                <a:spcPts val="7291"/>
              </a:lnSpc>
              <a:spcBef>
                <a:spcPct val="0"/>
              </a:spcBef>
            </a:pPr>
            <a:r>
              <a:rPr lang="en-US" sz="4400" b="1" u="none" strike="noStrike" spc="184" dirty="0">
                <a:solidFill>
                  <a:schemeClr val="bg1"/>
                </a:solidFill>
                <a:latin typeface="Times New Roman" panose="02020603050405020304" pitchFamily="18" charset="0"/>
                <a:cs typeface="Times New Roman" panose="02020603050405020304" pitchFamily="18" charset="0"/>
              </a:rPr>
              <a:t>ADDITIONAL RESEARCH</a:t>
            </a:r>
          </a:p>
        </p:txBody>
      </p:sp>
      <p:sp>
        <p:nvSpPr>
          <p:cNvPr id="14" name="TextBox 14"/>
          <p:cNvSpPr txBox="1"/>
          <p:nvPr/>
        </p:nvSpPr>
        <p:spPr>
          <a:xfrm>
            <a:off x="914400" y="1790701"/>
            <a:ext cx="10287000" cy="564257"/>
          </a:xfrm>
          <a:prstGeom prst="rect">
            <a:avLst/>
          </a:prstGeom>
          <a:solidFill>
            <a:schemeClr val="accent5">
              <a:lumMod val="20000"/>
              <a:lumOff val="80000"/>
            </a:schemeClr>
          </a:solidFill>
        </p:spPr>
        <p:txBody>
          <a:bodyPr wrap="square" lIns="0" tIns="0" rIns="0" bIns="0" rtlCol="0" anchor="t">
            <a:spAutoFit/>
          </a:bodyPr>
          <a:lstStyle/>
          <a:p>
            <a:pPr>
              <a:lnSpc>
                <a:spcPts val="2187"/>
              </a:lnSpc>
            </a:pPr>
            <a:r>
              <a:rPr lang="en-US" sz="2000" b="1" dirty="0">
                <a:latin typeface="Times New Roman" panose="02020603050405020304" pitchFamily="18" charset="0"/>
                <a:cs typeface="Times New Roman" panose="02020603050405020304" pitchFamily="18" charset="0"/>
              </a:rPr>
              <a:t>VEHICLE SALES CATEGORIZED BY SEATING CAPACITYBASED ON DISTRICT</a:t>
            </a:r>
          </a:p>
          <a:p>
            <a:pPr>
              <a:lnSpc>
                <a:spcPts val="2187"/>
              </a:lnSpc>
            </a:pPr>
            <a:r>
              <a:rPr lang="en-US" sz="2000" b="1" dirty="0">
                <a:latin typeface="Times New Roman" panose="02020603050405020304" pitchFamily="18" charset="0"/>
                <a:cs typeface="Times New Roman" panose="02020603050405020304" pitchFamily="18" charset="0"/>
              </a:rPr>
              <a:t> </a:t>
            </a: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3" name="Add-in 2">
                <a:extLst>
                  <a:ext uri="{FF2B5EF4-FFF2-40B4-BE49-F238E27FC236}">
                    <a16:creationId xmlns:a16="http://schemas.microsoft.com/office/drawing/2014/main" id="{ED9BD8E3-8BBB-9873-DFD3-69FE5AC8BD77}"/>
                  </a:ext>
                </a:extLst>
              </p:cNvPr>
              <p:cNvGraphicFramePr>
                <a:graphicFrameLocks noGrp="1"/>
              </p:cNvGraphicFramePr>
              <p:nvPr>
                <p:extLst>
                  <p:ext uri="{D42A27DB-BD31-4B8C-83A1-F6EECF244321}">
                    <p14:modId xmlns:p14="http://schemas.microsoft.com/office/powerpoint/2010/main" val="543356131"/>
                  </p:ext>
                </p:extLst>
              </p:nvPr>
            </p:nvGraphicFramePr>
            <p:xfrm>
              <a:off x="1600200" y="2428874"/>
              <a:ext cx="14554200" cy="6981825"/>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3" name="Add-in 2">
                <a:extLst>
                  <a:ext uri="{FF2B5EF4-FFF2-40B4-BE49-F238E27FC236}">
                    <a16:creationId xmlns:a16="http://schemas.microsoft.com/office/drawing/2014/main" id="{ED9BD8E3-8BBB-9873-DFD3-69FE5AC8BD77}"/>
                  </a:ext>
                </a:extLst>
              </p:cNvPr>
              <p:cNvPicPr>
                <a:picLocks noGrp="1" noRot="1" noChangeAspect="1" noMove="1" noResize="1" noEditPoints="1" noAdjustHandles="1" noChangeArrowheads="1" noChangeShapeType="1"/>
              </p:cNvPicPr>
              <p:nvPr/>
            </p:nvPicPr>
            <p:blipFill>
              <a:blip r:embed="rId3"/>
              <a:stretch>
                <a:fillRect/>
              </a:stretch>
            </p:blipFill>
            <p:spPr>
              <a:xfrm>
                <a:off x="1600200" y="2428874"/>
                <a:ext cx="14554200" cy="6981825"/>
              </a:xfrm>
              <a:prstGeom prst="rect">
                <a:avLst/>
              </a:prstGeom>
            </p:spPr>
          </p:pic>
        </mc:Fallback>
      </mc:AlternateContent>
    </p:spTree>
    <p:extLst>
      <p:ext uri="{BB962C8B-B14F-4D97-AF65-F5344CB8AC3E}">
        <p14:creationId xmlns:p14="http://schemas.microsoft.com/office/powerpoint/2010/main" val="4136124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1066800" y="0"/>
            <a:ext cx="16459200" cy="834396"/>
          </a:xfrm>
          <a:prstGeom prst="rect">
            <a:avLst/>
          </a:prstGeom>
          <a:solidFill>
            <a:schemeClr val="tx2"/>
          </a:solidFill>
        </p:spPr>
        <p:txBody>
          <a:bodyPr wrap="square" lIns="0" tIns="0" rIns="0" bIns="0" rtlCol="0" anchor="t">
            <a:spAutoFit/>
          </a:bodyPr>
          <a:lstStyle/>
          <a:p>
            <a:pPr marL="0" lvl="0" indent="0" algn="ctr">
              <a:lnSpc>
                <a:spcPts val="7291"/>
              </a:lnSpc>
              <a:spcBef>
                <a:spcPct val="0"/>
              </a:spcBef>
            </a:pPr>
            <a:r>
              <a:rPr lang="en-US" sz="4400" b="1" u="none" strike="noStrike" spc="184" dirty="0">
                <a:solidFill>
                  <a:schemeClr val="bg1"/>
                </a:solidFill>
                <a:latin typeface="Times New Roman" panose="02020603050405020304" pitchFamily="18" charset="0"/>
                <a:cs typeface="Times New Roman" panose="02020603050405020304" pitchFamily="18" charset="0"/>
              </a:rPr>
              <a:t>INSIGHTS</a:t>
            </a:r>
          </a:p>
        </p:txBody>
      </p:sp>
      <p:sp>
        <p:nvSpPr>
          <p:cNvPr id="4" name="TextBox 14">
            <a:extLst>
              <a:ext uri="{FF2B5EF4-FFF2-40B4-BE49-F238E27FC236}">
                <a16:creationId xmlns:a16="http://schemas.microsoft.com/office/drawing/2014/main" id="{1868AD87-14B3-9ACD-8501-8585550E6C8B}"/>
              </a:ext>
            </a:extLst>
          </p:cNvPr>
          <p:cNvSpPr txBox="1"/>
          <p:nvPr/>
        </p:nvSpPr>
        <p:spPr>
          <a:xfrm>
            <a:off x="0" y="876300"/>
            <a:ext cx="18288000" cy="9575955"/>
          </a:xfrm>
          <a:prstGeom prst="rect">
            <a:avLst/>
          </a:prstGeom>
          <a:solidFill>
            <a:schemeClr val="accent3">
              <a:lumMod val="20000"/>
              <a:lumOff val="80000"/>
            </a:schemeClr>
          </a:solidFill>
        </p:spPr>
        <p:txBody>
          <a:bodyPr wrap="square" lIns="0" tIns="0" rIns="0" bIns="0" rtlCol="0" anchor="t">
            <a:spAutoFit/>
          </a:bodyPr>
          <a:lstStyle/>
          <a:p>
            <a:pPr marL="342900" indent="-342900" algn="just">
              <a:lnSpc>
                <a:spcPts val="2187"/>
              </a:lnSpc>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lgn="just">
              <a:lnSpc>
                <a:spcPts val="2187"/>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E-Challan Usage</a:t>
            </a:r>
          </a:p>
          <a:p>
            <a:pPr algn="just">
              <a:lnSpc>
                <a:spcPts val="2187"/>
              </a:lnSpc>
            </a:pPr>
            <a:r>
              <a:rPr lang="en-US" dirty="0">
                <a:latin typeface="Times New Roman" panose="02020603050405020304" pitchFamily="18" charset="0"/>
                <a:cs typeface="Times New Roman" panose="02020603050405020304" pitchFamily="18" charset="0"/>
              </a:rPr>
              <a:t>The overall percentage of individuals with no e-challan count across various scenarios is approximately 6.03%.</a:t>
            </a:r>
          </a:p>
          <a:p>
            <a:pPr algn="just">
              <a:lnSpc>
                <a:spcPts val="2187"/>
              </a:lnSpc>
            </a:pPr>
            <a:endParaRPr lang="en-US" dirty="0">
              <a:latin typeface="Times New Roman" panose="02020603050405020304" pitchFamily="18" charset="0"/>
              <a:cs typeface="Times New Roman" panose="02020603050405020304" pitchFamily="18" charset="0"/>
            </a:endParaRPr>
          </a:p>
          <a:p>
            <a:pPr marL="342900" indent="-342900" algn="just">
              <a:lnSpc>
                <a:spcPts val="2187"/>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Stamp Revenue Collection</a:t>
            </a:r>
          </a:p>
          <a:p>
            <a:pPr algn="just">
              <a:lnSpc>
                <a:spcPts val="2187"/>
              </a:lnSpc>
            </a:pPr>
            <a:r>
              <a:rPr lang="en-US" dirty="0">
                <a:latin typeface="Times New Roman" panose="02020603050405020304" pitchFamily="18" charset="0"/>
                <a:cs typeface="Times New Roman" panose="02020603050405020304" pitchFamily="18" charset="0"/>
              </a:rPr>
              <a:t>Ranga Reddy district leads in collecting the highest revenue generated from stamp registration.</a:t>
            </a:r>
          </a:p>
          <a:p>
            <a:pPr algn="just">
              <a:lnSpc>
                <a:spcPts val="2187"/>
              </a:lnSpc>
            </a:pPr>
            <a:r>
              <a:rPr lang="en-US" dirty="0">
                <a:latin typeface="Times New Roman" panose="02020603050405020304" pitchFamily="18" charset="0"/>
                <a:cs typeface="Times New Roman" panose="02020603050405020304" pitchFamily="18" charset="0"/>
              </a:rPr>
              <a:t>Jaya Shankar Bhupally district has not reported any registered revenue generated during the analyzed period.</a:t>
            </a:r>
          </a:p>
          <a:p>
            <a:pPr marL="342900" indent="-342900" algn="just">
              <a:lnSpc>
                <a:spcPts val="2187"/>
              </a:lnSpc>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lgn="just">
              <a:lnSpc>
                <a:spcPts val="2187"/>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Top Sector in Ranga Reddy</a:t>
            </a:r>
          </a:p>
          <a:p>
            <a:pPr algn="just">
              <a:lnSpc>
                <a:spcPts val="2187"/>
              </a:lnSpc>
            </a:pPr>
            <a:r>
              <a:rPr lang="en-US" dirty="0">
                <a:latin typeface="Times New Roman" panose="02020603050405020304" pitchFamily="18" charset="0"/>
                <a:cs typeface="Times New Roman" panose="02020603050405020304" pitchFamily="18" charset="0"/>
              </a:rPr>
              <a:t>Ranga Reddy district tops the list in terms of investment in the real estate and IT sector, specifically in building construction.</a:t>
            </a:r>
          </a:p>
          <a:p>
            <a:pPr marL="342900" indent="-342900" algn="just">
              <a:lnSpc>
                <a:spcPts val="2187"/>
              </a:lnSpc>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lgn="just">
              <a:lnSpc>
                <a:spcPts val="2187"/>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Unique Contribution of Pedapalli</a:t>
            </a:r>
          </a:p>
          <a:p>
            <a:pPr algn="just">
              <a:lnSpc>
                <a:spcPts val="2187"/>
              </a:lnSpc>
            </a:pPr>
            <a:r>
              <a:rPr lang="en-US" dirty="0">
                <a:latin typeface="Times New Roman" panose="02020603050405020304" pitchFamily="18" charset="0"/>
                <a:cs typeface="Times New Roman" panose="02020603050405020304" pitchFamily="18" charset="0"/>
              </a:rPr>
              <a:t>Pedapalli district is the sole contributor to the fertilizer sector among the analyzed districts.</a:t>
            </a:r>
          </a:p>
          <a:p>
            <a:pPr marL="342900" indent="-342900" algn="just">
              <a:lnSpc>
                <a:spcPts val="2187"/>
              </a:lnSpc>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lgn="just">
              <a:lnSpc>
                <a:spcPts val="2187"/>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Monthly Revenue Peaks</a:t>
            </a:r>
          </a:p>
          <a:p>
            <a:pPr algn="just">
              <a:lnSpc>
                <a:spcPts val="2187"/>
              </a:lnSpc>
            </a:pPr>
            <a:r>
              <a:rPr lang="en-US" dirty="0">
                <a:latin typeface="Times New Roman" panose="02020603050405020304" pitchFamily="18" charset="0"/>
                <a:cs typeface="Times New Roman" panose="02020603050405020304" pitchFamily="18" charset="0"/>
              </a:rPr>
              <a:t>The month of February records the highest amount of revenue investment, with Ranga Reddy district leading the way. Notably, real estate is the dominant sector during this period.</a:t>
            </a:r>
          </a:p>
          <a:p>
            <a:pPr algn="just">
              <a:lnSpc>
                <a:spcPts val="2187"/>
              </a:lnSpc>
            </a:pPr>
            <a:r>
              <a:rPr lang="en-US" dirty="0">
                <a:latin typeface="Times New Roman" panose="02020603050405020304" pitchFamily="18" charset="0"/>
                <a:cs typeface="Times New Roman" panose="02020603050405020304" pitchFamily="18" charset="0"/>
              </a:rPr>
              <a:t>Conversely, May sees the least investment, with Nagar Kurnool district reporting the lowest figures.</a:t>
            </a:r>
          </a:p>
          <a:p>
            <a:pPr marL="342900" indent="-342900" algn="just">
              <a:lnSpc>
                <a:spcPts val="2187"/>
              </a:lnSpc>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lgn="just">
              <a:lnSpc>
                <a:spcPts val="2187"/>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Year-wise Investment Trends</a:t>
            </a:r>
          </a:p>
          <a:p>
            <a:pPr algn="just">
              <a:lnSpc>
                <a:spcPts val="2187"/>
              </a:lnSpc>
            </a:pPr>
            <a:r>
              <a:rPr lang="en-US" dirty="0">
                <a:latin typeface="Times New Roman" panose="02020603050405020304" pitchFamily="18" charset="0"/>
                <a:cs typeface="Times New Roman" panose="02020603050405020304" pitchFamily="18" charset="0"/>
              </a:rPr>
              <a:t>Investment trends, in descending order of crores generated, are as follows: 2023, 2021, 2019, 2022, and 2020.</a:t>
            </a:r>
          </a:p>
          <a:p>
            <a:pPr marL="342900" indent="-342900" algn="just">
              <a:lnSpc>
                <a:spcPts val="2187"/>
              </a:lnSpc>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lgn="just">
              <a:lnSpc>
                <a:spcPts val="2187"/>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Workforce Allocation</a:t>
            </a:r>
          </a:p>
          <a:p>
            <a:pPr algn="just">
              <a:lnSpc>
                <a:spcPts val="2187"/>
              </a:lnSpc>
            </a:pPr>
            <a:r>
              <a:rPr lang="en-US" dirty="0">
                <a:latin typeface="Times New Roman" panose="02020603050405020304" pitchFamily="18" charset="0"/>
                <a:cs typeface="Times New Roman" panose="02020603050405020304" pitchFamily="18" charset="0"/>
              </a:rPr>
              <a:t>The real estate sector employs the highest number of individuals, followed by the pharmaceutical sector.</a:t>
            </a:r>
          </a:p>
          <a:p>
            <a:pPr marL="342900" indent="-342900" algn="just">
              <a:lnSpc>
                <a:spcPts val="2187"/>
              </a:lnSpc>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lgn="just">
              <a:lnSpc>
                <a:spcPts val="2187"/>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Vehicle Sales Competition</a:t>
            </a:r>
          </a:p>
          <a:p>
            <a:pPr algn="just">
              <a:lnSpc>
                <a:spcPts val="2187"/>
              </a:lnSpc>
            </a:pPr>
            <a:r>
              <a:rPr lang="en-US" dirty="0">
                <a:latin typeface="Times New Roman" panose="02020603050405020304" pitchFamily="18" charset="0"/>
                <a:cs typeface="Times New Roman" panose="02020603050405020304" pitchFamily="18" charset="0"/>
              </a:rPr>
              <a:t>There is significant competition between the "category_Non-Transport" and "brand new vehicles sale" categories.</a:t>
            </a:r>
          </a:p>
          <a:p>
            <a:pPr marL="342900" indent="-342900" algn="just">
              <a:lnSpc>
                <a:spcPts val="2187"/>
              </a:lnSpc>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lgn="just">
              <a:lnSpc>
                <a:spcPts val="2187"/>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Electric Vehicle Usage by District</a:t>
            </a:r>
          </a:p>
          <a:p>
            <a:pPr algn="just">
              <a:lnSpc>
                <a:spcPts val="2187"/>
              </a:lnSpc>
            </a:pPr>
            <a:r>
              <a:rPr lang="en-US" dirty="0">
                <a:latin typeface="Times New Roman" panose="02020603050405020304" pitchFamily="18" charset="0"/>
                <a:cs typeface="Times New Roman" panose="02020603050405020304" pitchFamily="18" charset="0"/>
              </a:rPr>
              <a:t>Electric vehicle usage, based on districts, in descending order: Hyderabad, </a:t>
            </a:r>
            <a:r>
              <a:rPr lang="en-US" dirty="0" err="1">
                <a:latin typeface="Times New Roman" panose="02020603050405020304" pitchFamily="18" charset="0"/>
                <a:cs typeface="Times New Roman" panose="02020603050405020304" pitchFamily="18" charset="0"/>
              </a:rPr>
              <a:t>Medchal_Malkajgiri</a:t>
            </a:r>
            <a:r>
              <a:rPr lang="en-US" dirty="0">
                <a:latin typeface="Times New Roman" panose="02020603050405020304" pitchFamily="18" charset="0"/>
                <a:cs typeface="Times New Roman" panose="02020603050405020304" pitchFamily="18" charset="0"/>
              </a:rPr>
              <a:t>, Ranga Reddy, </a:t>
            </a:r>
            <a:r>
              <a:rPr lang="en-US" dirty="0" err="1">
                <a:latin typeface="Times New Roman" panose="02020603050405020304" pitchFamily="18" charset="0"/>
                <a:cs typeface="Times New Roman" panose="02020603050405020304" pitchFamily="18" charset="0"/>
              </a:rPr>
              <a:t>Sangareddy</a:t>
            </a:r>
            <a:r>
              <a:rPr lang="en-US" dirty="0">
                <a:latin typeface="Times New Roman" panose="02020603050405020304" pitchFamily="18" charset="0"/>
                <a:cs typeface="Times New Roman" panose="02020603050405020304" pitchFamily="18" charset="0"/>
              </a:rPr>
              <a:t>, and Nizamabad.</a:t>
            </a:r>
          </a:p>
          <a:p>
            <a:pPr marL="342900" indent="-342900" algn="just">
              <a:lnSpc>
                <a:spcPts val="2187"/>
              </a:lnSpc>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lgn="just">
              <a:lnSpc>
                <a:spcPts val="2187"/>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Seating Capacity Preference</a:t>
            </a:r>
          </a:p>
          <a:p>
            <a:pPr algn="just">
              <a:lnSpc>
                <a:spcPts val="2187"/>
              </a:lnSpc>
            </a:pPr>
            <a:r>
              <a:rPr lang="en-US" dirty="0">
                <a:latin typeface="Times New Roman" panose="02020603050405020304" pitchFamily="18" charset="0"/>
                <a:cs typeface="Times New Roman" panose="02020603050405020304" pitchFamily="18" charset="0"/>
              </a:rPr>
              <a:t>The majority of individuals prefer vehicles with a seating capacity of 1-3, followed by 4-6, and then seating capacity above 6 in the mentioned districts.</a:t>
            </a:r>
          </a:p>
          <a:p>
            <a:pPr marL="342900" indent="-342900" algn="just">
              <a:lnSpc>
                <a:spcPts val="2187"/>
              </a:lnSpc>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algn="just">
              <a:lnSpc>
                <a:spcPts val="2187"/>
              </a:lnSpc>
            </a:pPr>
            <a:r>
              <a:rPr lang="en-US" dirty="0">
                <a:latin typeface="Times New Roman" panose="02020603050405020304" pitchFamily="18" charset="0"/>
                <a:cs typeface="Times New Roman" panose="02020603050405020304" pitchFamily="18" charset="0"/>
              </a:rPr>
              <a:t>These insights offer valuable information about revenue collection, sectoral preferences, and district-wise trends, aiding informed decision-making for the government and stakeholders.</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5590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914400" y="495300"/>
            <a:ext cx="16611600" cy="834396"/>
          </a:xfrm>
          <a:prstGeom prst="rect">
            <a:avLst/>
          </a:prstGeom>
          <a:solidFill>
            <a:schemeClr val="tx2"/>
          </a:solidFill>
        </p:spPr>
        <p:txBody>
          <a:bodyPr wrap="square" lIns="0" tIns="0" rIns="0" bIns="0" rtlCol="0" anchor="t">
            <a:spAutoFit/>
          </a:bodyPr>
          <a:lstStyle/>
          <a:p>
            <a:pPr marL="0" lvl="0" indent="0" algn="ctr">
              <a:lnSpc>
                <a:spcPts val="7291"/>
              </a:lnSpc>
              <a:spcBef>
                <a:spcPct val="0"/>
              </a:spcBef>
            </a:pPr>
            <a:r>
              <a:rPr lang="en-US" sz="4400" b="1" u="none" strike="noStrike" spc="184" dirty="0">
                <a:solidFill>
                  <a:schemeClr val="bg1"/>
                </a:solidFill>
                <a:latin typeface="Times New Roman" panose="02020603050405020304" pitchFamily="18" charset="0"/>
                <a:cs typeface="Times New Roman" panose="02020603050405020304" pitchFamily="18" charset="0"/>
              </a:rPr>
              <a:t>RECOMMENDATIONS</a:t>
            </a:r>
          </a:p>
        </p:txBody>
      </p:sp>
      <p:sp>
        <p:nvSpPr>
          <p:cNvPr id="2" name="TextBox 14">
            <a:extLst>
              <a:ext uri="{FF2B5EF4-FFF2-40B4-BE49-F238E27FC236}">
                <a16:creationId xmlns:a16="http://schemas.microsoft.com/office/drawing/2014/main" id="{58234D1D-9BFF-6596-40DC-36ABDD431CF5}"/>
              </a:ext>
            </a:extLst>
          </p:cNvPr>
          <p:cNvSpPr txBox="1"/>
          <p:nvPr/>
        </p:nvSpPr>
        <p:spPr>
          <a:xfrm>
            <a:off x="1066800" y="2095500"/>
            <a:ext cx="16459200" cy="7335341"/>
          </a:xfrm>
          <a:prstGeom prst="rect">
            <a:avLst/>
          </a:prstGeom>
          <a:solidFill>
            <a:schemeClr val="accent3">
              <a:lumMod val="20000"/>
              <a:lumOff val="80000"/>
            </a:schemeClr>
          </a:solidFill>
        </p:spPr>
        <p:txBody>
          <a:bodyPr wrap="square" lIns="0" tIns="0" rIns="0" bIns="0" rtlCol="0" anchor="t">
            <a:spAutoFit/>
          </a:bodyPr>
          <a:lstStyle/>
          <a:p>
            <a:pPr marL="342900" indent="-342900">
              <a:lnSpc>
                <a:spcPts val="2187"/>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Enhanced Data Authentication </a:t>
            </a:r>
            <a:r>
              <a:rPr lang="en-US" sz="2000" dirty="0">
                <a:latin typeface="Times New Roman" panose="02020603050405020304" pitchFamily="18" charset="0"/>
                <a:cs typeface="Times New Roman" panose="02020603050405020304" pitchFamily="18" charset="0"/>
              </a:rPr>
              <a:t>It's crucial to prioritize the accuracy and authenticity of registration entries. By ensuring that the registration process is meticulous and verified, we can significantly boost the precision of revenue generation.</a:t>
            </a:r>
          </a:p>
          <a:p>
            <a:pPr marL="342900" indent="-342900">
              <a:lnSpc>
                <a:spcPts val="2187"/>
              </a:lnSpc>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nSpc>
                <a:spcPts val="2187"/>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Diversified Economic Focus</a:t>
            </a:r>
            <a:r>
              <a:rPr lang="en-US" sz="2000" dirty="0">
                <a:latin typeface="Times New Roman" panose="02020603050405020304" pitchFamily="18" charset="0"/>
                <a:cs typeface="Times New Roman" panose="02020603050405020304" pitchFamily="18" charset="0"/>
              </a:rPr>
              <a:t>: While real estate is important, it's equally vital to diversify our focus across various sectors for Telangana's holistic development. By nurturing a well-rounded economy, we can achieve sustainable growth.</a:t>
            </a:r>
          </a:p>
          <a:p>
            <a:pPr marL="342900" indent="-342900">
              <a:lnSpc>
                <a:spcPts val="2187"/>
              </a:lnSpc>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nSpc>
                <a:spcPts val="2187"/>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Promotion of Electric Vehicles</a:t>
            </a:r>
            <a:r>
              <a:rPr lang="en-US" sz="2000" dirty="0">
                <a:latin typeface="Times New Roman" panose="02020603050405020304" pitchFamily="18" charset="0"/>
                <a:cs typeface="Times New Roman" panose="02020603050405020304" pitchFamily="18" charset="0"/>
              </a:rPr>
              <a:t>: Encouraging the adoption of electric vehicles stands as a proactive step towards reducing pollution and conserving precious natural resources. This move aligns with our commitment to environmental sustainability.</a:t>
            </a:r>
          </a:p>
          <a:p>
            <a:pPr marL="342900" indent="-342900">
              <a:lnSpc>
                <a:spcPts val="2187"/>
              </a:lnSpc>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nSpc>
                <a:spcPts val="2187"/>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Effective Awareness Campaigns</a:t>
            </a:r>
            <a:r>
              <a:rPr lang="en-US" sz="2000" dirty="0">
                <a:latin typeface="Times New Roman" panose="02020603050405020304" pitchFamily="18" charset="0"/>
                <a:cs typeface="Times New Roman" panose="02020603050405020304" pitchFamily="18" charset="0"/>
              </a:rPr>
              <a:t>: To foster development across districts and fields, we should launch targeted awareness campaigns. These campaigns can serve as catalysts for growth by educating and engaging various sectors within our diverse state.</a:t>
            </a:r>
          </a:p>
          <a:p>
            <a:pPr marL="342900" indent="-342900">
              <a:lnSpc>
                <a:spcPts val="2187"/>
              </a:lnSpc>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nSpc>
                <a:spcPts val="2187"/>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Seasonal Revenue Consistency</a:t>
            </a:r>
            <a:r>
              <a:rPr lang="en-US" sz="2000" dirty="0">
                <a:latin typeface="Times New Roman" panose="02020603050405020304" pitchFamily="18" charset="0"/>
                <a:cs typeface="Times New Roman" panose="02020603050405020304" pitchFamily="18" charset="0"/>
              </a:rPr>
              <a:t>: Our visual data reveals fluctuations in revenue generation across months, indicating sensitivity to outliers. To address this, we should implement measures that ensure consistency and reliability in revenue streams, regardless of seasonal variations.</a:t>
            </a:r>
          </a:p>
          <a:p>
            <a:pPr marL="342900" indent="-342900">
              <a:lnSpc>
                <a:spcPts val="2187"/>
              </a:lnSpc>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nSpc>
                <a:spcPts val="2187"/>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Unity for Growth</a:t>
            </a:r>
            <a:r>
              <a:rPr lang="en-US" sz="2000" dirty="0">
                <a:latin typeface="Times New Roman" panose="02020603050405020304" pitchFamily="18" charset="0"/>
                <a:cs typeface="Times New Roman" panose="02020603050405020304" pitchFamily="18" charset="0"/>
              </a:rPr>
              <a:t>: Telangana's strength lies in unity. We should actively encourage participation and engagement across various fields and sectors. By promoting a collaborative spirit, we can collectively work towards the growth and prosperity of our state.</a:t>
            </a:r>
          </a:p>
          <a:p>
            <a:pPr marL="342900" indent="-342900">
              <a:lnSpc>
                <a:spcPts val="2187"/>
              </a:lnSpc>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a:lnSpc>
                <a:spcPts val="2187"/>
              </a:lnSpc>
            </a:pPr>
            <a:r>
              <a:rPr lang="en-US" sz="2000" dirty="0">
                <a:latin typeface="Times New Roman" panose="02020603050405020304" pitchFamily="18" charset="0"/>
                <a:cs typeface="Times New Roman" panose="02020603050405020304" pitchFamily="18" charset="0"/>
              </a:rPr>
              <a:t>These recommendations underscore our commitment to a well-organized, sustainable, and inclusive approach to Telangana's development, ensuring that all sectors thrive while safeguarding our environment and maintaining the highest standards of data integrity.</a:t>
            </a:r>
          </a:p>
          <a:p>
            <a:pPr marL="342900" indent="-342900">
              <a:lnSpc>
                <a:spcPts val="2187"/>
              </a:lnSpc>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nSpc>
                <a:spcPts val="2187"/>
              </a:lnSpc>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nSpc>
                <a:spcPts val="2187"/>
              </a:lnSpc>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nSpc>
                <a:spcPts val="2187"/>
              </a:lnSpc>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nSpc>
                <a:spcPts val="2187"/>
              </a:lnSpc>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nSpc>
                <a:spcPts val="2187"/>
              </a:lnSpc>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4868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11" name="TextBox 11"/>
          <p:cNvSpPr txBox="1"/>
          <p:nvPr/>
        </p:nvSpPr>
        <p:spPr>
          <a:xfrm>
            <a:off x="2521025" y="4635815"/>
            <a:ext cx="6229167" cy="939296"/>
          </a:xfrm>
          <a:prstGeom prst="rect">
            <a:avLst/>
          </a:prstGeom>
        </p:spPr>
        <p:txBody>
          <a:bodyPr lIns="0" tIns="0" rIns="0" bIns="0" rtlCol="0" anchor="t">
            <a:spAutoFit/>
          </a:bodyPr>
          <a:lstStyle/>
          <a:p>
            <a:pPr marL="0" lvl="0" indent="0" algn="ctr">
              <a:lnSpc>
                <a:spcPts val="7692"/>
              </a:lnSpc>
              <a:spcBef>
                <a:spcPct val="0"/>
              </a:spcBef>
            </a:pPr>
            <a:endParaRPr lang="en-US" sz="5574" u="none" strike="noStrike" dirty="0">
              <a:solidFill>
                <a:srgbClr val="FFFFFF"/>
              </a:solidFill>
              <a:latin typeface="Archivo Black"/>
            </a:endParaRPr>
          </a:p>
        </p:txBody>
      </p:sp>
      <p:pic>
        <p:nvPicPr>
          <p:cNvPr id="55" name="Picture 54">
            <a:extLst>
              <a:ext uri="{FF2B5EF4-FFF2-40B4-BE49-F238E27FC236}">
                <a16:creationId xmlns:a16="http://schemas.microsoft.com/office/drawing/2014/main" id="{36A1C9E2-F114-D2C6-98B2-712397C4F8DC}"/>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126843" y="2703097"/>
            <a:ext cx="4969157" cy="3812004"/>
          </a:xfrm>
          <a:prstGeom prst="rect">
            <a:avLst/>
          </a:prstGeom>
          <a:ln w="88900" cap="sq" cmpd="thickThin">
            <a:solidFill>
              <a:srgbClr val="000000"/>
            </a:solidFill>
            <a:prstDash val="solid"/>
            <a:miter lim="800000"/>
          </a:ln>
          <a:effectLst>
            <a:innerShdw blurRad="76200">
              <a:srgbClr val="000000"/>
            </a:innerShdw>
          </a:effectLst>
        </p:spPr>
      </p:pic>
      <p:pic>
        <p:nvPicPr>
          <p:cNvPr id="64" name="Picture 63">
            <a:extLst>
              <a:ext uri="{FF2B5EF4-FFF2-40B4-BE49-F238E27FC236}">
                <a16:creationId xmlns:a16="http://schemas.microsoft.com/office/drawing/2014/main" id="{04DCA6E0-3E79-2A12-F56C-421441AE7BB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629400" y="2004500"/>
            <a:ext cx="3475260" cy="2190329"/>
          </a:xfrm>
          <a:prstGeom prst="rect">
            <a:avLst/>
          </a:prstGeom>
        </p:spPr>
      </p:pic>
      <p:pic>
        <p:nvPicPr>
          <p:cNvPr id="66" name="Picture 65">
            <a:extLst>
              <a:ext uri="{FF2B5EF4-FFF2-40B4-BE49-F238E27FC236}">
                <a16:creationId xmlns:a16="http://schemas.microsoft.com/office/drawing/2014/main" id="{794D49D0-7A2B-F3A9-F6DB-BEA1E7587EFE}"/>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642315" y="5057925"/>
            <a:ext cx="3475260" cy="2068494"/>
          </a:xfrm>
          <a:prstGeom prst="rect">
            <a:avLst/>
          </a:prstGeom>
        </p:spPr>
      </p:pic>
      <p:pic>
        <p:nvPicPr>
          <p:cNvPr id="3074" name="Picture 2" descr="Telangana records the highest growth in IT sector; Doubles the nationa">
            <a:extLst>
              <a:ext uri="{FF2B5EF4-FFF2-40B4-BE49-F238E27FC236}">
                <a16:creationId xmlns:a16="http://schemas.microsoft.com/office/drawing/2014/main" id="{4AB67E2C-281B-A7DF-2AF7-F8A00385E9E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92497" y="417096"/>
            <a:ext cx="3728158" cy="2286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elangana emerges as a 'Challenger' in the IT sector">
            <a:extLst>
              <a:ext uri="{FF2B5EF4-FFF2-40B4-BE49-F238E27FC236}">
                <a16:creationId xmlns:a16="http://schemas.microsoft.com/office/drawing/2014/main" id="{30B3234B-D580-EC09-BC77-9986A35BEF2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108" y="3569454"/>
            <a:ext cx="3728158" cy="2286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PROFESSOR JAYASHANKAR TELANGANA STATE AGRICULTURAL UNIVERSITY">
            <a:extLst>
              <a:ext uri="{FF2B5EF4-FFF2-40B4-BE49-F238E27FC236}">
                <a16:creationId xmlns:a16="http://schemas.microsoft.com/office/drawing/2014/main" id="{0E8CCCE2-E1A3-B4D3-D5B0-957379515EA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58097" y="6493760"/>
            <a:ext cx="3856169" cy="22860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Government Assures to Look into All Needs of Hyderabad Realty Builders">
            <a:extLst>
              <a:ext uri="{FF2B5EF4-FFF2-40B4-BE49-F238E27FC236}">
                <a16:creationId xmlns:a16="http://schemas.microsoft.com/office/drawing/2014/main" id="{46F45D39-AD7A-48A5-2D9A-0055BEE87AA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654986" y="1155640"/>
            <a:ext cx="3475260" cy="309491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Telangana government lags behind in giving incentives to industries">
            <a:extLst>
              <a:ext uri="{FF2B5EF4-FFF2-40B4-BE49-F238E27FC236}">
                <a16:creationId xmlns:a16="http://schemas.microsoft.com/office/drawing/2014/main" id="{B6166E08-187D-8829-CADE-8ADCF565E1D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782800" y="4914900"/>
            <a:ext cx="3127492" cy="2819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5777477" y="1228186"/>
            <a:ext cx="2870652" cy="3327398"/>
          </a:xfrm>
          <a:custGeom>
            <a:avLst/>
            <a:gdLst/>
            <a:ahLst/>
            <a:cxnLst/>
            <a:rect l="l" t="t" r="r" b="b"/>
            <a:pathLst>
              <a:path w="1569119" h="503617">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chemeClr val="accent5">
              <a:lumMod val="40000"/>
              <a:lumOff val="60000"/>
            </a:schemeClr>
          </a:solidFill>
        </p:spPr>
        <p:txBody>
          <a:bodyPr/>
          <a:lstStyle/>
          <a:p>
            <a:pPr algn="ctr"/>
            <a:r>
              <a:rPr lang="en-IN" dirty="0"/>
              <a:t>                                          </a:t>
            </a:r>
            <a:r>
              <a:rPr lang="en-IN" sz="2400" dirty="0">
                <a:latin typeface="Times New Roman" panose="02020603050405020304" pitchFamily="18" charset="0"/>
                <a:cs typeface="Times New Roman" panose="02020603050405020304" pitchFamily="18" charset="0"/>
              </a:rPr>
              <a:t>DHAVAL PATEL SIR   </a:t>
            </a:r>
          </a:p>
          <a:p>
            <a:pPr algn="ctr"/>
            <a:r>
              <a:rPr lang="en-IN" b="1" i="0" dirty="0">
                <a:solidFill>
                  <a:srgbClr val="131022"/>
                </a:solidFill>
                <a:effectLst/>
                <a:latin typeface="Times New Roman" panose="02020603050405020304" pitchFamily="18" charset="0"/>
                <a:cs typeface="Times New Roman" panose="02020603050405020304" pitchFamily="18" charset="0"/>
              </a:rPr>
              <a:t>Data Entrepreneur (12+ Years),</a:t>
            </a:r>
            <a:br>
              <a:rPr lang="en-IN" dirty="0">
                <a:latin typeface="Times New Roman" panose="02020603050405020304" pitchFamily="18" charset="0"/>
                <a:cs typeface="Times New Roman" panose="02020603050405020304" pitchFamily="18" charset="0"/>
              </a:rPr>
            </a:br>
            <a:r>
              <a:rPr lang="en-IN" b="1" i="0" dirty="0">
                <a:solidFill>
                  <a:srgbClr val="131022"/>
                </a:solidFill>
                <a:effectLst/>
                <a:latin typeface="Times New Roman" panose="02020603050405020304" pitchFamily="18" charset="0"/>
                <a:cs typeface="Times New Roman" panose="02020603050405020304" pitchFamily="18" charset="0"/>
              </a:rPr>
              <a:t>YouTuber,</a:t>
            </a:r>
            <a:br>
              <a:rPr lang="en-IN" dirty="0">
                <a:latin typeface="Times New Roman" panose="02020603050405020304" pitchFamily="18" charset="0"/>
                <a:cs typeface="Times New Roman" panose="02020603050405020304" pitchFamily="18" charset="0"/>
              </a:rPr>
            </a:br>
            <a:r>
              <a:rPr lang="en-IN" b="1" i="0" dirty="0">
                <a:solidFill>
                  <a:srgbClr val="131022"/>
                </a:solidFill>
                <a:effectLst/>
                <a:latin typeface="Times New Roman" panose="02020603050405020304" pitchFamily="18" charset="0"/>
                <a:cs typeface="Times New Roman" panose="02020603050405020304" pitchFamily="18" charset="0"/>
              </a:rPr>
              <a:t>Ex - Bloomberg, NVIDIA</a:t>
            </a:r>
            <a:r>
              <a:rPr lang="en-IN" dirty="0">
                <a:latin typeface="Times New Roman" panose="02020603050405020304" pitchFamily="18" charset="0"/>
                <a:cs typeface="Times New Roman" panose="02020603050405020304" pitchFamily="18" charset="0"/>
              </a:rPr>
              <a:t>                                                             </a:t>
            </a:r>
          </a:p>
        </p:txBody>
      </p:sp>
      <p:sp>
        <p:nvSpPr>
          <p:cNvPr id="20" name="Freeform 20"/>
          <p:cNvSpPr/>
          <p:nvPr/>
        </p:nvSpPr>
        <p:spPr>
          <a:xfrm>
            <a:off x="12573000" y="876300"/>
            <a:ext cx="3098155" cy="3429000"/>
          </a:xfrm>
          <a:custGeom>
            <a:avLst/>
            <a:gdLst/>
            <a:ahLst/>
            <a:cxnLst/>
            <a:rect l="l" t="t" r="r" b="b"/>
            <a:pathLst>
              <a:path w="1569119" h="503617">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chemeClr val="accent5">
              <a:lumMod val="40000"/>
              <a:lumOff val="60000"/>
            </a:schemeClr>
          </a:solidFill>
        </p:spPr>
        <p:txBody>
          <a:bodyPr/>
          <a:lstStyle/>
          <a:p>
            <a:pPr algn="ctr"/>
            <a:r>
              <a:rPr lang="en-IN" dirty="0"/>
              <a:t>                                                       </a:t>
            </a:r>
            <a:r>
              <a:rPr lang="en-IN" sz="2400" dirty="0">
                <a:latin typeface="Times New Roman" panose="02020603050405020304" pitchFamily="18" charset="0"/>
                <a:cs typeface="Times New Roman" panose="02020603050405020304" pitchFamily="18" charset="0"/>
              </a:rPr>
              <a:t>HEMANAND                                         VADIVEL SIR</a:t>
            </a:r>
          </a:p>
          <a:p>
            <a:pPr algn="ctr"/>
            <a:endParaRPr lang="en-IN" sz="2400" dirty="0">
              <a:latin typeface="Times New Roman" panose="02020603050405020304" pitchFamily="18" charset="0"/>
              <a:cs typeface="Times New Roman" panose="02020603050405020304" pitchFamily="18" charset="0"/>
            </a:endParaRPr>
          </a:p>
          <a:p>
            <a:pPr algn="ctr"/>
            <a:r>
              <a:rPr lang="en-US" b="1" i="0" dirty="0">
                <a:solidFill>
                  <a:srgbClr val="131022"/>
                </a:solidFill>
                <a:effectLst/>
                <a:latin typeface="Times New Roman" panose="02020603050405020304" pitchFamily="18" charset="0"/>
                <a:cs typeface="Times New Roman" panose="02020603050405020304" pitchFamily="18" charset="0"/>
              </a:rPr>
              <a:t>Data Analytics Manager, 8+ Years in Europe, Microsoft Certified, Certified Supply Chain Professional</a:t>
            </a:r>
            <a:endParaRPr lang="en-IN" dirty="0">
              <a:latin typeface="Times New Roman" panose="02020603050405020304" pitchFamily="18" charset="0"/>
              <a:cs typeface="Times New Roman" panose="02020603050405020304" pitchFamily="18" charset="0"/>
            </a:endParaRPr>
          </a:p>
        </p:txBody>
      </p:sp>
      <p:sp>
        <p:nvSpPr>
          <p:cNvPr id="28" name="Freeform 28"/>
          <p:cNvSpPr/>
          <p:nvPr/>
        </p:nvSpPr>
        <p:spPr>
          <a:xfrm>
            <a:off x="8001000" y="6134100"/>
            <a:ext cx="8305800" cy="1971936"/>
          </a:xfrm>
          <a:custGeom>
            <a:avLst/>
            <a:gdLst/>
            <a:ahLst/>
            <a:cxnLst/>
            <a:rect l="l" t="t" r="r" b="b"/>
            <a:pathLst>
              <a:path w="1569119" h="503617">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chemeClr val="accent5">
              <a:lumMod val="40000"/>
              <a:lumOff val="60000"/>
            </a:schemeClr>
          </a:solidFill>
        </p:spPr>
        <p:txBody>
          <a:bodyPr/>
          <a:lstStyle/>
          <a:p>
            <a:pPr algn="just"/>
            <a:r>
              <a:rPr lang="en-US" sz="2400" b="0" i="0" dirty="0">
                <a:solidFill>
                  <a:srgbClr val="202124"/>
                </a:solidFill>
                <a:effectLst/>
                <a:latin typeface="Times New Roman" panose="02020603050405020304" pitchFamily="18" charset="0"/>
                <a:cs typeface="Times New Roman" panose="02020603050405020304" pitchFamily="18" charset="0"/>
              </a:rPr>
              <a:t>Kalvakuntla Taraka Rama Rao (born 24 July 1976), popularly known by his initials KTR, is an Indian politician serving as the Minister for Municipal Administration and Urban Development; Industries and Commerce; and Information Technology, Electronics and Communications of Telangana.</a:t>
            </a:r>
            <a:endParaRPr lang="en-IN" sz="2400" dirty="0">
              <a:latin typeface="Times New Roman" panose="02020603050405020304" pitchFamily="18" charset="0"/>
              <a:cs typeface="Times New Roman" panose="02020603050405020304" pitchFamily="18" charset="0"/>
            </a:endParaRPr>
          </a:p>
        </p:txBody>
      </p:sp>
      <p:pic>
        <p:nvPicPr>
          <p:cNvPr id="53" name="Picture 52">
            <a:extLst>
              <a:ext uri="{FF2B5EF4-FFF2-40B4-BE49-F238E27FC236}">
                <a16:creationId xmlns:a16="http://schemas.microsoft.com/office/drawing/2014/main" id="{E8980C13-D012-E0D4-5813-714F50F63D09}"/>
              </a:ext>
            </a:extLst>
          </p:cNvPr>
          <p:cNvPicPr>
            <a:picLocks noChangeAspect="1"/>
          </p:cNvPicPr>
          <p:nvPr/>
        </p:nvPicPr>
        <p:blipFill>
          <a:blip r:embed="rId2"/>
          <a:stretch>
            <a:fillRect/>
          </a:stretch>
        </p:blipFill>
        <p:spPr>
          <a:xfrm>
            <a:off x="2579391" y="1054102"/>
            <a:ext cx="2962275" cy="3617233"/>
          </a:xfrm>
          <a:prstGeom prst="rect">
            <a:avLst/>
          </a:prstGeom>
          <a:ln w="228600" cap="sq" cmpd="thickThin">
            <a:solidFill>
              <a:srgbClr val="000000"/>
            </a:solidFill>
            <a:prstDash val="solid"/>
            <a:miter lim="800000"/>
          </a:ln>
          <a:effectLst>
            <a:innerShdw blurRad="76200">
              <a:srgbClr val="000000"/>
            </a:innerShdw>
          </a:effectLst>
        </p:spPr>
      </p:pic>
      <p:pic>
        <p:nvPicPr>
          <p:cNvPr id="55" name="Picture 54">
            <a:extLst>
              <a:ext uri="{FF2B5EF4-FFF2-40B4-BE49-F238E27FC236}">
                <a16:creationId xmlns:a16="http://schemas.microsoft.com/office/drawing/2014/main" id="{968B9C19-D3B0-4BE1-F5DC-321C912BEEAF}"/>
              </a:ext>
            </a:extLst>
          </p:cNvPr>
          <p:cNvPicPr>
            <a:picLocks noChangeAspect="1"/>
          </p:cNvPicPr>
          <p:nvPr/>
        </p:nvPicPr>
        <p:blipFill>
          <a:blip r:embed="rId3"/>
          <a:stretch>
            <a:fillRect/>
          </a:stretch>
        </p:blipFill>
        <p:spPr>
          <a:xfrm>
            <a:off x="9639872" y="876300"/>
            <a:ext cx="2754084" cy="3679067"/>
          </a:xfrm>
          <a:prstGeom prst="rect">
            <a:avLst/>
          </a:prstGeom>
          <a:ln w="228600" cap="sq" cmpd="thickThin">
            <a:solidFill>
              <a:srgbClr val="000000"/>
            </a:solidFill>
            <a:prstDash val="solid"/>
            <a:miter lim="800000"/>
          </a:ln>
          <a:effectLst>
            <a:innerShdw blurRad="76200">
              <a:srgbClr val="000000"/>
            </a:innerShdw>
          </a:effectLst>
        </p:spPr>
      </p:pic>
      <p:pic>
        <p:nvPicPr>
          <p:cNvPr id="1034" name="Picture 10" descr="Kalvakuntla Taraka Rama Rao / KTR | LinkedIn">
            <a:extLst>
              <a:ext uri="{FF2B5EF4-FFF2-40B4-BE49-F238E27FC236}">
                <a16:creationId xmlns:a16="http://schemas.microsoft.com/office/drawing/2014/main" id="{06FAF73A-3C75-79AA-12A9-7EBF951156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7308" y="5501966"/>
            <a:ext cx="3440338" cy="3745785"/>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E7B83C75-946B-7E90-AC73-D498E38944A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9296400" cy="98253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5" name="TextBox 34">
            <a:extLst>
              <a:ext uri="{FF2B5EF4-FFF2-40B4-BE49-F238E27FC236}">
                <a16:creationId xmlns:a16="http://schemas.microsoft.com/office/drawing/2014/main" id="{DBB71138-A05F-6BBF-87D5-FF7E340FCFD5}"/>
              </a:ext>
            </a:extLst>
          </p:cNvPr>
          <p:cNvSpPr txBox="1"/>
          <p:nvPr/>
        </p:nvSpPr>
        <p:spPr>
          <a:xfrm>
            <a:off x="5486400" y="7858125"/>
            <a:ext cx="7315200" cy="230832"/>
          </a:xfrm>
          <a:prstGeom prst="rect">
            <a:avLst/>
          </a:prstGeom>
          <a:noFill/>
        </p:spPr>
        <p:txBody>
          <a:bodyPr wrap="square" rtlCol="0">
            <a:spAutoFit/>
          </a:bodyPr>
          <a:lstStyle/>
          <a:p>
            <a:r>
              <a:rPr lang="en-IN" sz="900">
                <a:hlinkClick r:id="rId3" tooltip="https://www.wannabemaven.com/category/telangana/"/>
              </a:rPr>
              <a:t>This Photo</a:t>
            </a:r>
            <a:r>
              <a:rPr lang="en-IN" sz="900"/>
              <a:t> by Unknown Author is licensed under </a:t>
            </a:r>
            <a:r>
              <a:rPr lang="en-IN" sz="900">
                <a:hlinkClick r:id="rId4" tooltip="https://creativecommons.org/licenses/by-nc/3.0/"/>
              </a:rPr>
              <a:t>CC BY-NC</a:t>
            </a:r>
            <a:endParaRPr lang="en-IN" sz="900"/>
          </a:p>
        </p:txBody>
      </p:sp>
      <p:pic>
        <p:nvPicPr>
          <p:cNvPr id="37" name="Picture 36">
            <a:extLst>
              <a:ext uri="{FF2B5EF4-FFF2-40B4-BE49-F238E27FC236}">
                <a16:creationId xmlns:a16="http://schemas.microsoft.com/office/drawing/2014/main" id="{027036C6-F806-CF4A-33B0-33F079518B58}"/>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0287000" y="1593230"/>
            <a:ext cx="6477000" cy="6477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14"/>
          <p:cNvSpPr/>
          <p:nvPr/>
        </p:nvSpPr>
        <p:spPr>
          <a:xfrm>
            <a:off x="848218" y="6899977"/>
            <a:ext cx="1043208" cy="1029931"/>
          </a:xfrm>
          <a:custGeom>
            <a:avLst/>
            <a:gdLst/>
            <a:ahLst/>
            <a:cxnLst/>
            <a:rect l="l" t="t" r="r" b="b"/>
            <a:pathLst>
              <a:path w="1043208" h="1029931">
                <a:moveTo>
                  <a:pt x="0" y="0"/>
                </a:moveTo>
                <a:lnTo>
                  <a:pt x="1043208" y="0"/>
                </a:lnTo>
                <a:lnTo>
                  <a:pt x="1043208" y="1029931"/>
                </a:lnTo>
                <a:lnTo>
                  <a:pt x="0" y="10299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7" name="TextBox 17"/>
          <p:cNvSpPr txBox="1"/>
          <p:nvPr/>
        </p:nvSpPr>
        <p:spPr>
          <a:xfrm>
            <a:off x="-2999197" y="597735"/>
            <a:ext cx="5706399" cy="6776429"/>
          </a:xfrm>
          <a:prstGeom prst="rect">
            <a:avLst/>
          </a:prstGeom>
        </p:spPr>
        <p:txBody>
          <a:bodyPr lIns="50800" tIns="50800" rIns="50800" bIns="50800" rtlCol="0" anchor="ctr"/>
          <a:lstStyle/>
          <a:p>
            <a:pPr marL="0" lvl="0" indent="0" algn="ctr">
              <a:lnSpc>
                <a:spcPts val="2859"/>
              </a:lnSpc>
              <a:spcBef>
                <a:spcPct val="0"/>
              </a:spcBef>
            </a:pPr>
            <a:endParaRPr/>
          </a:p>
        </p:txBody>
      </p:sp>
      <p:sp>
        <p:nvSpPr>
          <p:cNvPr id="20" name="TextBox 20"/>
          <p:cNvSpPr txBox="1"/>
          <p:nvPr/>
        </p:nvSpPr>
        <p:spPr>
          <a:xfrm>
            <a:off x="1524000" y="0"/>
            <a:ext cx="9601200" cy="1038746"/>
          </a:xfrm>
          <a:prstGeom prst="rect">
            <a:avLst/>
          </a:prstGeom>
          <a:solidFill>
            <a:schemeClr val="accent5">
              <a:lumMod val="40000"/>
              <a:lumOff val="60000"/>
            </a:schemeClr>
          </a:solidFill>
        </p:spPr>
        <p:txBody>
          <a:bodyPr wrap="square" lIns="0" tIns="0" rIns="0" bIns="0" rtlCol="0" anchor="t">
            <a:spAutoFit/>
          </a:bodyPr>
          <a:lstStyle/>
          <a:p>
            <a:pPr marL="0" lvl="0" indent="0" algn="ctr">
              <a:lnSpc>
                <a:spcPts val="9286"/>
              </a:lnSpc>
              <a:spcBef>
                <a:spcPct val="0"/>
              </a:spcBef>
            </a:pPr>
            <a:r>
              <a:rPr lang="en-US" sz="4800" b="1" u="none" strike="noStrike" spc="53" dirty="0">
                <a:latin typeface="Times New Roman" panose="02020603050405020304" pitchFamily="18" charset="0"/>
                <a:cs typeface="Times New Roman" panose="02020603050405020304" pitchFamily="18" charset="0"/>
              </a:rPr>
              <a:t>ABOUT </a:t>
            </a:r>
            <a:r>
              <a:rPr lang="en-US" sz="4800" b="1" spc="53" dirty="0">
                <a:latin typeface="Times New Roman" panose="02020603050405020304" pitchFamily="18" charset="0"/>
                <a:cs typeface="Times New Roman" panose="02020603050405020304" pitchFamily="18" charset="0"/>
              </a:rPr>
              <a:t>TELANGANA STATE </a:t>
            </a:r>
            <a:endParaRPr lang="en-US" sz="4800" b="1" u="none" strike="noStrike" spc="53" dirty="0">
              <a:latin typeface="Times New Roman" panose="02020603050405020304" pitchFamily="18" charset="0"/>
              <a:cs typeface="Times New Roman" panose="02020603050405020304" pitchFamily="18" charset="0"/>
            </a:endParaRPr>
          </a:p>
        </p:txBody>
      </p:sp>
      <p:pic>
        <p:nvPicPr>
          <p:cNvPr id="4102" name="Picture 6" descr="Hyderabad, Telangana state, India. Charminar. Travel sketch. Vintage hand drawn Ramadan Kareem or Idul Fitri celebration postcard">
            <a:extLst>
              <a:ext uri="{FF2B5EF4-FFF2-40B4-BE49-F238E27FC236}">
                <a16:creationId xmlns:a16="http://schemas.microsoft.com/office/drawing/2014/main" id="{FE491F2C-B69D-F12E-730A-0FE0C2EE2E7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36"/>
          <a:stretch/>
        </p:blipFill>
        <p:spPr bwMode="auto">
          <a:xfrm>
            <a:off x="11125200" y="-32817"/>
            <a:ext cx="7498327" cy="990071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Telangana Map Stock Illustrations – 487 Telangana Map Stock Illustrations,  Vectors &amp; Clipart - Dreamstime">
            <a:extLst>
              <a:ext uri="{FF2B5EF4-FFF2-40B4-BE49-F238E27FC236}">
                <a16:creationId xmlns:a16="http://schemas.microsoft.com/office/drawing/2014/main" id="{4EF774AC-00D8-A665-B99C-4F95014BD6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2817"/>
            <a:ext cx="2143125" cy="21431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92442C4-ACA8-AE83-D3F1-B97D794FE50B}"/>
              </a:ext>
            </a:extLst>
          </p:cNvPr>
          <p:cNvSpPr/>
          <p:nvPr/>
        </p:nvSpPr>
        <p:spPr>
          <a:xfrm>
            <a:off x="76200" y="2357092"/>
            <a:ext cx="10972800" cy="7510808"/>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just"/>
            <a:r>
              <a:rPr lang="en-US" sz="2400" dirty="0">
                <a:solidFill>
                  <a:schemeClr val="tx1"/>
                </a:solidFill>
                <a:latin typeface="Times New Roman" panose="02020603050405020304" pitchFamily="18" charset="0"/>
                <a:cs typeface="Times New Roman" panose="02020603050405020304" pitchFamily="18" charset="0"/>
              </a:rPr>
              <a:t>Telangana, located in southern India with Hyderabad as its capital, is known for its rich culture and remarkable economic growth. It follows a fiscal year from April to March and has implemented initiatives like TS-I PASS, streamlining industrial approvals and boosting investments and employment.</a:t>
            </a:r>
          </a:p>
          <a:p>
            <a:pPr algn="just"/>
            <a:endParaRPr lang="en-US" sz="2400" dirty="0">
              <a:solidFill>
                <a:schemeClr val="tx1"/>
              </a:solidFill>
              <a:latin typeface="Times New Roman" panose="02020603050405020304" pitchFamily="18" charset="0"/>
              <a:cs typeface="Times New Roman" panose="02020603050405020304" pitchFamily="18" charset="0"/>
            </a:endParaRPr>
          </a:p>
          <a:p>
            <a:pPr algn="just"/>
            <a:r>
              <a:rPr lang="en-US" sz="2400" dirty="0">
                <a:solidFill>
                  <a:schemeClr val="tx1"/>
                </a:solidFill>
                <a:latin typeface="Times New Roman" panose="02020603050405020304" pitchFamily="18" charset="0"/>
                <a:cs typeface="Times New Roman" panose="02020603050405020304" pitchFamily="18" charset="0"/>
              </a:rPr>
              <a:t>The state's economic landscape is diverse, driven by stamp registration, transportation, and industrial sectors, all contributing significantly to its revenue. Different districts display varying growth patterns, with some holding substantial potential for expansion. Government policies play a pivotal role in shaping the state's trajectory, with data-driven analyses aiding in policy evaluation.</a:t>
            </a:r>
          </a:p>
          <a:p>
            <a:pPr algn="just"/>
            <a:endParaRPr lang="en-US" sz="2400" dirty="0">
              <a:solidFill>
                <a:schemeClr val="tx1"/>
              </a:solidFill>
              <a:latin typeface="Times New Roman" panose="02020603050405020304" pitchFamily="18" charset="0"/>
              <a:cs typeface="Times New Roman" panose="02020603050405020304" pitchFamily="18" charset="0"/>
            </a:endParaRPr>
          </a:p>
          <a:p>
            <a:pPr algn="just"/>
            <a:r>
              <a:rPr lang="en-US" sz="2400" dirty="0">
                <a:solidFill>
                  <a:schemeClr val="tx1"/>
                </a:solidFill>
                <a:latin typeface="Times New Roman" panose="02020603050405020304" pitchFamily="18" charset="0"/>
                <a:cs typeface="Times New Roman" panose="02020603050405020304" pitchFamily="18" charset="0"/>
              </a:rPr>
              <a:t>Telangana's progressive governance has made it an attractive destination for businesses and investors, propelled by the effective use of data-driven insights in policy-making. This synergy positions Telangana on a path of sustained economic growth and prosperity.</a:t>
            </a:r>
          </a:p>
          <a:p>
            <a:pPr algn="just"/>
            <a:endParaRPr lang="en-US" sz="2400" dirty="0">
              <a:solidFill>
                <a:schemeClr val="tx1"/>
              </a:solidFill>
              <a:latin typeface="Times New Roman" panose="02020603050405020304" pitchFamily="18" charset="0"/>
              <a:cs typeface="Times New Roman" panose="02020603050405020304" pitchFamily="18" charset="0"/>
            </a:endParaRPr>
          </a:p>
          <a:p>
            <a:pPr algn="just"/>
            <a:endParaRPr lang="en-US" sz="2400" dirty="0">
              <a:solidFill>
                <a:schemeClr val="tx1"/>
              </a:solidFill>
              <a:latin typeface="Times New Roman" panose="02020603050405020304" pitchFamily="18" charset="0"/>
              <a:cs typeface="Times New Roman" panose="02020603050405020304" pitchFamily="18" charset="0"/>
            </a:endParaRPr>
          </a:p>
          <a:p>
            <a:pPr algn="just"/>
            <a:endParaRPr lang="en-US" sz="2400" dirty="0">
              <a:solidFill>
                <a:schemeClr val="tx1"/>
              </a:solidFill>
              <a:latin typeface="Times New Roman" panose="02020603050405020304" pitchFamily="18" charset="0"/>
              <a:cs typeface="Times New Roman" panose="02020603050405020304" pitchFamily="18" charset="0"/>
            </a:endParaRPr>
          </a:p>
          <a:p>
            <a:pPr algn="just"/>
            <a:endParaRPr lang="en-US" sz="2400" dirty="0">
              <a:solidFill>
                <a:schemeClr val="tx1"/>
              </a:solidFill>
              <a:latin typeface="Times New Roman" panose="02020603050405020304" pitchFamily="18" charset="0"/>
              <a:cs typeface="Times New Roman" panose="02020603050405020304" pitchFamily="18" charset="0"/>
            </a:endParaRPr>
          </a:p>
          <a:p>
            <a:pPr algn="just"/>
            <a:endParaRPr lang="en-US" sz="2400" dirty="0">
              <a:solidFill>
                <a:schemeClr val="tx1"/>
              </a:solidFill>
              <a:latin typeface="Times New Roman" panose="02020603050405020304" pitchFamily="18" charset="0"/>
              <a:cs typeface="Times New Roman" panose="02020603050405020304" pitchFamily="18" charset="0"/>
            </a:endParaRPr>
          </a:p>
          <a:p>
            <a:pPr algn="just"/>
            <a:endParaRPr lang="en-US" sz="24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591"/>
    </mc:Choice>
    <mc:Fallback xmlns="">
      <p:transition spd="slow" advTm="59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25"/>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3" name="Freeform 43"/>
          <p:cNvSpPr/>
          <p:nvPr/>
        </p:nvSpPr>
        <p:spPr>
          <a:xfrm>
            <a:off x="13779447" y="7532947"/>
            <a:ext cx="902910" cy="902910"/>
          </a:xfrm>
          <a:custGeom>
            <a:avLst/>
            <a:gdLst/>
            <a:ahLst/>
            <a:cxnLst/>
            <a:rect l="l" t="t" r="r" b="b"/>
            <a:pathLst>
              <a:path w="902910" h="902910">
                <a:moveTo>
                  <a:pt x="0" y="0"/>
                </a:moveTo>
                <a:lnTo>
                  <a:pt x="902910" y="0"/>
                </a:lnTo>
                <a:lnTo>
                  <a:pt x="902910" y="902910"/>
                </a:lnTo>
                <a:lnTo>
                  <a:pt x="0" y="9029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pic>
        <p:nvPicPr>
          <p:cNvPr id="3" name="Picture 2">
            <a:extLst>
              <a:ext uri="{FF2B5EF4-FFF2-40B4-BE49-F238E27FC236}">
                <a16:creationId xmlns:a16="http://schemas.microsoft.com/office/drawing/2014/main" id="{5DBBAAC4-D468-2572-5ACE-BC1428ADF58A}"/>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5400" y="60418"/>
            <a:ext cx="18248086" cy="10226582"/>
          </a:xfrm>
          <a:prstGeom prst="rect">
            <a:avLst/>
          </a:prstGeom>
        </p:spPr>
      </p:pic>
      <p:sp>
        <p:nvSpPr>
          <p:cNvPr id="4" name="TextBox 3">
            <a:extLst>
              <a:ext uri="{FF2B5EF4-FFF2-40B4-BE49-F238E27FC236}">
                <a16:creationId xmlns:a16="http://schemas.microsoft.com/office/drawing/2014/main" id="{14BA08A8-2FCC-02A8-6B97-9822E242ACB7}"/>
              </a:ext>
            </a:extLst>
          </p:cNvPr>
          <p:cNvSpPr txBox="1"/>
          <p:nvPr/>
        </p:nvSpPr>
        <p:spPr>
          <a:xfrm>
            <a:off x="-14514" y="11391900"/>
            <a:ext cx="18288000" cy="230832"/>
          </a:xfrm>
          <a:prstGeom prst="rect">
            <a:avLst/>
          </a:prstGeom>
          <a:noFill/>
        </p:spPr>
        <p:txBody>
          <a:bodyPr wrap="square" rtlCol="0">
            <a:spAutoFit/>
          </a:bodyPr>
          <a:lstStyle/>
          <a:p>
            <a:r>
              <a:rPr lang="en-IN" sz="900">
                <a:hlinkClick r:id="rId7" tooltip="https://medium.com/the-data-experience/building-a-data-pipeline-from-scratch-32b712cfb1db"/>
              </a:rPr>
              <a:t>This Photo</a:t>
            </a:r>
            <a:r>
              <a:rPr lang="en-IN" sz="900"/>
              <a:t> by Unknown Author is licensed under </a:t>
            </a:r>
            <a:r>
              <a:rPr lang="en-IN" sz="900">
                <a:hlinkClick r:id="rId8" tooltip="https://creativecommons.org/licenses/by/3.0/"/>
              </a:rPr>
              <a:t>CC BY</a:t>
            </a:r>
            <a:endParaRPr lang="en-IN" sz="900"/>
          </a:p>
        </p:txBody>
      </p:sp>
      <p:sp>
        <p:nvSpPr>
          <p:cNvPr id="5" name="TextBox 27">
            <a:extLst>
              <a:ext uri="{FF2B5EF4-FFF2-40B4-BE49-F238E27FC236}">
                <a16:creationId xmlns:a16="http://schemas.microsoft.com/office/drawing/2014/main" id="{3B618CE4-E886-2719-7AD8-53FD1236FCB1}"/>
              </a:ext>
            </a:extLst>
          </p:cNvPr>
          <p:cNvSpPr txBox="1"/>
          <p:nvPr/>
        </p:nvSpPr>
        <p:spPr>
          <a:xfrm>
            <a:off x="2415147" y="321171"/>
            <a:ext cx="11734800" cy="783741"/>
          </a:xfrm>
          <a:prstGeom prst="rect">
            <a:avLst/>
          </a:prstGeom>
          <a:solidFill>
            <a:schemeClr val="accent6">
              <a:lumMod val="20000"/>
              <a:lumOff val="80000"/>
            </a:schemeClr>
          </a:solidFill>
        </p:spPr>
        <p:txBody>
          <a:bodyPr wrap="square" lIns="0" tIns="0" rIns="0" bIns="0" rtlCol="0" anchor="t">
            <a:spAutoFit/>
          </a:bodyPr>
          <a:lstStyle/>
          <a:p>
            <a:pPr marL="0" lvl="0" indent="0" algn="ctr">
              <a:lnSpc>
                <a:spcPts val="6548"/>
              </a:lnSpc>
              <a:spcBef>
                <a:spcPct val="0"/>
              </a:spcBef>
            </a:pPr>
            <a:r>
              <a:rPr lang="en-US" sz="4800" b="1" i="0" u="none" strike="noStrike" cap="none" dirty="0">
                <a:solidFill>
                  <a:srgbClr val="231F20"/>
                </a:solidFill>
                <a:latin typeface="Times New Roman" panose="02020603050405020304" pitchFamily="18" charset="0"/>
                <a:ea typeface="Calibri"/>
                <a:cs typeface="Times New Roman" panose="02020603050405020304" pitchFamily="18" charset="0"/>
                <a:sym typeface="Calibri"/>
              </a:rPr>
              <a:t>SCHEMATIC VIEW OF </a:t>
            </a:r>
            <a:r>
              <a:rPr lang="en-US" sz="4800" b="1" u="none" strike="noStrike" spc="37" dirty="0">
                <a:latin typeface="Times New Roman" panose="02020603050405020304" pitchFamily="18" charset="0"/>
                <a:cs typeface="Times New Roman" panose="02020603050405020304" pitchFamily="18" charset="0"/>
              </a:rPr>
              <a:t>DATA MODEL</a:t>
            </a:r>
          </a:p>
        </p:txBody>
      </p:sp>
      <p:pic>
        <p:nvPicPr>
          <p:cNvPr id="7" name="Picture 6">
            <a:extLst>
              <a:ext uri="{FF2B5EF4-FFF2-40B4-BE49-F238E27FC236}">
                <a16:creationId xmlns:a16="http://schemas.microsoft.com/office/drawing/2014/main" id="{6EB7D16A-8260-A6AD-F718-C61459B16A0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67000" y="1596529"/>
            <a:ext cx="15468600" cy="8215419"/>
          </a:xfrm>
          <a:prstGeom prst="rect">
            <a:avLst/>
          </a:prstGeom>
        </p:spPr>
      </p:pic>
      <p:pic>
        <p:nvPicPr>
          <p:cNvPr id="16" name="Picture 2" descr="Data Model Icon #45490 - Free Icons Library">
            <a:extLst>
              <a:ext uri="{FF2B5EF4-FFF2-40B4-BE49-F238E27FC236}">
                <a16:creationId xmlns:a16="http://schemas.microsoft.com/office/drawing/2014/main" id="{7579CE65-9BD6-2C93-4ECE-D8BDC3101D2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2711" y="91624"/>
            <a:ext cx="2162175" cy="21145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132126"/>
      </p:ext>
    </p:extLst>
  </p:cSld>
  <p:clrMapOvr>
    <a:masterClrMapping/>
  </p:clrMapOvr>
  <mc:AlternateContent xmlns:mc="http://schemas.openxmlformats.org/markup-compatibility/2006" xmlns:p14="http://schemas.microsoft.com/office/powerpoint/2010/main">
    <mc:Choice Requires="p14">
      <p:transition spd="slow" p14:dur="2000" advTm="1311"/>
    </mc:Choice>
    <mc:Fallback xmlns="">
      <p:transition spd="slow" advTm="131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5" name="Freeform 25"/>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27" name="TextBox 27"/>
          <p:cNvSpPr txBox="1"/>
          <p:nvPr/>
        </p:nvSpPr>
        <p:spPr>
          <a:xfrm>
            <a:off x="2971800" y="723900"/>
            <a:ext cx="11049000" cy="769441"/>
          </a:xfrm>
          <a:prstGeom prst="rect">
            <a:avLst/>
          </a:prstGeom>
          <a:solidFill>
            <a:schemeClr val="tx2"/>
          </a:solidFill>
        </p:spPr>
        <p:txBody>
          <a:bodyPr wrap="square" lIns="0" tIns="0" rIns="0" bIns="0" rtlCol="0" anchor="t">
            <a:spAutoFit/>
          </a:bodyPr>
          <a:lstStyle/>
          <a:p>
            <a:pPr marL="0" lvl="0" indent="0" algn="ctr">
              <a:lnSpc>
                <a:spcPts val="6548"/>
              </a:lnSpc>
              <a:spcBef>
                <a:spcPct val="0"/>
              </a:spcBef>
            </a:pPr>
            <a:r>
              <a:rPr lang="en-US" sz="4800" b="1" u="none" strike="noStrike" spc="37" dirty="0">
                <a:solidFill>
                  <a:schemeClr val="bg1"/>
                </a:solidFill>
                <a:latin typeface="Times New Roman" panose="02020603050405020304" pitchFamily="18" charset="0"/>
                <a:cs typeface="Times New Roman" panose="02020603050405020304" pitchFamily="18" charset="0"/>
              </a:rPr>
              <a:t>GOALS AND OBJECTIVES</a:t>
            </a:r>
          </a:p>
        </p:txBody>
      </p:sp>
      <p:sp>
        <p:nvSpPr>
          <p:cNvPr id="43" name="Freeform 43"/>
          <p:cNvSpPr/>
          <p:nvPr/>
        </p:nvSpPr>
        <p:spPr>
          <a:xfrm>
            <a:off x="13779447" y="7532947"/>
            <a:ext cx="902910" cy="902910"/>
          </a:xfrm>
          <a:custGeom>
            <a:avLst/>
            <a:gdLst/>
            <a:ahLst/>
            <a:cxnLst/>
            <a:rect l="l" t="t" r="r" b="b"/>
            <a:pathLst>
              <a:path w="902910" h="902910">
                <a:moveTo>
                  <a:pt x="0" y="0"/>
                </a:moveTo>
                <a:lnTo>
                  <a:pt x="902910" y="0"/>
                </a:lnTo>
                <a:lnTo>
                  <a:pt x="902910" y="902910"/>
                </a:lnTo>
                <a:lnTo>
                  <a:pt x="0" y="9029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pic>
        <p:nvPicPr>
          <p:cNvPr id="1026" name="Picture 2" descr="Goals and objectives concept Royalty Free Vector Image">
            <a:extLst>
              <a:ext uri="{FF2B5EF4-FFF2-40B4-BE49-F238E27FC236}">
                <a16:creationId xmlns:a16="http://schemas.microsoft.com/office/drawing/2014/main" id="{C13C1E62-50A8-F350-AD43-32E8D0D22F5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4082" b="12951"/>
          <a:stretch/>
        </p:blipFill>
        <p:spPr bwMode="auto">
          <a:xfrm>
            <a:off x="838200" y="-266700"/>
            <a:ext cx="3796823" cy="2686049"/>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50">
            <a:extLst>
              <a:ext uri="{FF2B5EF4-FFF2-40B4-BE49-F238E27FC236}">
                <a16:creationId xmlns:a16="http://schemas.microsoft.com/office/drawing/2014/main" id="{A1D8EFE3-054B-FFC7-2713-016C9A89E282}"/>
              </a:ext>
            </a:extLst>
          </p:cNvPr>
          <p:cNvSpPr/>
          <p:nvPr/>
        </p:nvSpPr>
        <p:spPr>
          <a:xfrm>
            <a:off x="1295400" y="2506801"/>
            <a:ext cx="15087600" cy="7467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2800" b="1" dirty="0">
                <a:solidFill>
                  <a:schemeClr val="tx1"/>
                </a:solidFill>
                <a:latin typeface="Times New Roman" panose="02020603050405020304" pitchFamily="18" charset="0"/>
                <a:cs typeface="Times New Roman" panose="02020603050405020304" pitchFamily="18" charset="0"/>
              </a:rPr>
              <a:t>GOALS</a:t>
            </a:r>
          </a:p>
          <a:p>
            <a:pPr algn="just"/>
            <a:r>
              <a:rPr lang="en-US" sz="2800" dirty="0">
                <a:solidFill>
                  <a:schemeClr val="tx1"/>
                </a:solidFill>
                <a:latin typeface="Times New Roman" panose="02020603050405020304" pitchFamily="18" charset="0"/>
                <a:cs typeface="Times New Roman" panose="02020603050405020304" pitchFamily="18" charset="0"/>
              </a:rPr>
              <a:t>This project's central aim is a comprehensive analysis of Telangana's growth trajectory via five key datasets: dim_districts, dim_date, fact_stamps, fact_transport, and fact_TS_iPASS. The objectives encompass understanding data attributes, identifying trends, uncovering growth opportunities, establishing correlations, and visualizing insights. Ultimately, the project seeks to empower stakeholders with actionable data-driven insights, facilitating informed decision-making for sustained growth and prosperity in Telangana.</a:t>
            </a:r>
            <a:endParaRPr lang="en-US" sz="2800" b="1" dirty="0">
              <a:solidFill>
                <a:schemeClr val="tx1"/>
              </a:solidFill>
              <a:latin typeface="Times New Roman" panose="02020603050405020304" pitchFamily="18" charset="0"/>
              <a:cs typeface="Times New Roman" panose="02020603050405020304" pitchFamily="18" charset="0"/>
            </a:endParaRPr>
          </a:p>
          <a:p>
            <a:pPr algn="just"/>
            <a:endParaRPr lang="en-US" sz="2800" b="1" dirty="0">
              <a:solidFill>
                <a:schemeClr val="tx1"/>
              </a:solidFill>
              <a:latin typeface="Times New Roman" panose="02020603050405020304" pitchFamily="18" charset="0"/>
              <a:cs typeface="Times New Roman" panose="02020603050405020304" pitchFamily="18" charset="0"/>
            </a:endParaRPr>
          </a:p>
          <a:p>
            <a:pPr algn="just"/>
            <a:r>
              <a:rPr lang="en-US" sz="2800" b="1" dirty="0">
                <a:solidFill>
                  <a:schemeClr val="tx1"/>
                </a:solidFill>
                <a:latin typeface="Times New Roman" panose="02020603050405020304" pitchFamily="18" charset="0"/>
                <a:cs typeface="Times New Roman" panose="02020603050405020304" pitchFamily="18" charset="0"/>
              </a:rPr>
              <a:t>OBJECTIVES</a:t>
            </a:r>
          </a:p>
          <a:p>
            <a:pPr algn="just"/>
            <a:r>
              <a:rPr lang="en-US" sz="2800" dirty="0">
                <a:solidFill>
                  <a:schemeClr val="tx1"/>
                </a:solidFill>
                <a:latin typeface="Times New Roman" panose="02020603050405020304" pitchFamily="18" charset="0"/>
                <a:cs typeface="Times New Roman" panose="02020603050405020304" pitchFamily="18" charset="0"/>
              </a:rPr>
              <a:t>• Explore Stamp Registration, Transportation and Ts-Ipass Datasets. Understand their attributes, categories and time period. </a:t>
            </a:r>
          </a:p>
          <a:p>
            <a:pPr algn="just"/>
            <a:r>
              <a:rPr lang="en-US" sz="2800" dirty="0">
                <a:solidFill>
                  <a:schemeClr val="tx1"/>
                </a:solidFill>
                <a:latin typeface="Times New Roman" panose="02020603050405020304" pitchFamily="18" charset="0"/>
                <a:cs typeface="Times New Roman" panose="02020603050405020304" pitchFamily="18" charset="0"/>
              </a:rPr>
              <a:t>• Analyze trends and patterns within each department.</a:t>
            </a:r>
          </a:p>
          <a:p>
            <a:pPr algn="just"/>
            <a:r>
              <a:rPr lang="en-US" sz="2800" dirty="0">
                <a:solidFill>
                  <a:schemeClr val="tx1"/>
                </a:solidFill>
                <a:latin typeface="Times New Roman" panose="02020603050405020304" pitchFamily="18" charset="0"/>
                <a:cs typeface="Times New Roman" panose="02020603050405020304" pitchFamily="18" charset="0"/>
              </a:rPr>
              <a:t>• Identify growth opportunities and areas needing attention.</a:t>
            </a:r>
          </a:p>
          <a:p>
            <a:pPr algn="just"/>
            <a:r>
              <a:rPr lang="en-US" sz="2800" dirty="0">
                <a:solidFill>
                  <a:schemeClr val="tx1"/>
                </a:solidFill>
                <a:latin typeface="Times New Roman" panose="02020603050405020304" pitchFamily="18" charset="0"/>
                <a:cs typeface="Times New Roman" panose="02020603050405020304" pitchFamily="18" charset="0"/>
              </a:rPr>
              <a:t>• Find correlation among these departments and report the overall growth of the state through insights and relevant visuals such as shape maps.</a:t>
            </a:r>
            <a:endParaRPr lang="en-IN" sz="28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1311"/>
    </mc:Choice>
    <mc:Fallback xmlns="">
      <p:transition spd="slow" advTm="1311"/>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EABF77-605D-353A-80A1-BFE5F88320EA}"/>
              </a:ext>
            </a:extLst>
          </p:cNvPr>
          <p:cNvPicPr>
            <a:picLocks noChangeAspect="1"/>
          </p:cNvPicPr>
          <p:nvPr/>
        </p:nvPicPr>
        <p:blipFill rotWithShape="1">
          <a:blip r:embed="rId2"/>
          <a:srcRect l="23750" t="24074" r="15833" b="6296"/>
          <a:stretch/>
        </p:blipFill>
        <p:spPr>
          <a:xfrm>
            <a:off x="3067050" y="2174578"/>
            <a:ext cx="12153900" cy="7162800"/>
          </a:xfrm>
          <a:prstGeom prst="rect">
            <a:avLst/>
          </a:prstGeom>
        </p:spPr>
      </p:pic>
      <p:sp>
        <p:nvSpPr>
          <p:cNvPr id="4" name="Title 3">
            <a:extLst>
              <a:ext uri="{FF2B5EF4-FFF2-40B4-BE49-F238E27FC236}">
                <a16:creationId xmlns:a16="http://schemas.microsoft.com/office/drawing/2014/main" id="{A2D25EC9-0DED-4C70-BF71-0516D153A338}"/>
              </a:ext>
            </a:extLst>
          </p:cNvPr>
          <p:cNvSpPr>
            <a:spLocks noGrp="1"/>
          </p:cNvSpPr>
          <p:nvPr>
            <p:ph type="title"/>
          </p:nvPr>
        </p:nvSpPr>
        <p:spPr>
          <a:xfrm>
            <a:off x="762000" y="520849"/>
            <a:ext cx="8229600" cy="1143000"/>
          </a:xfrm>
          <a:solidFill>
            <a:schemeClr val="tx2"/>
          </a:solidFill>
        </p:spPr>
        <p:txBody>
          <a:bodyPr>
            <a:normAutofit/>
          </a:bodyPr>
          <a:lstStyle/>
          <a:p>
            <a:r>
              <a:rPr lang="en-US" sz="4800" dirty="0">
                <a:solidFill>
                  <a:schemeClr val="bg1"/>
                </a:solidFill>
                <a:latin typeface="Times New Roman" panose="02020603050405020304" pitchFamily="18" charset="0"/>
                <a:cs typeface="Times New Roman" panose="02020603050405020304" pitchFamily="18" charset="0"/>
              </a:rPr>
              <a:t>AIMS GRID</a:t>
            </a:r>
            <a:endParaRPr lang="en-IN" sz="4800" dirty="0">
              <a:solidFill>
                <a:schemeClr val="bg1"/>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3B58AE9E-42C6-DCA4-DC1C-64BEB6EC654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14400" y="-419100"/>
            <a:ext cx="4876800" cy="2586058"/>
          </a:xfrm>
          <a:prstGeom prst="rect">
            <a:avLst/>
          </a:prstGeom>
        </p:spPr>
      </p:pic>
    </p:spTree>
    <p:extLst>
      <p:ext uri="{BB962C8B-B14F-4D97-AF65-F5344CB8AC3E}">
        <p14:creationId xmlns:p14="http://schemas.microsoft.com/office/powerpoint/2010/main" val="1806151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15" name="TextBox 15"/>
          <p:cNvSpPr txBox="1"/>
          <p:nvPr/>
        </p:nvSpPr>
        <p:spPr>
          <a:xfrm>
            <a:off x="4261592" y="486025"/>
            <a:ext cx="10325566" cy="798295"/>
          </a:xfrm>
          <a:prstGeom prst="rect">
            <a:avLst/>
          </a:prstGeom>
          <a:solidFill>
            <a:schemeClr val="tx2"/>
          </a:solidFill>
        </p:spPr>
        <p:txBody>
          <a:bodyPr wrap="square" lIns="0" tIns="0" rIns="0" bIns="0" rtlCol="0" anchor="t">
            <a:spAutoFit/>
          </a:bodyPr>
          <a:lstStyle/>
          <a:p>
            <a:pPr marL="0" lvl="0" indent="0" algn="ctr">
              <a:lnSpc>
                <a:spcPts val="6845"/>
              </a:lnSpc>
              <a:spcBef>
                <a:spcPct val="0"/>
              </a:spcBef>
            </a:pPr>
            <a:r>
              <a:rPr lang="en-US" sz="4800" u="none" strike="noStrike" spc="173" dirty="0">
                <a:solidFill>
                  <a:schemeClr val="bg1"/>
                </a:solidFill>
                <a:latin typeface="Times New Roman" panose="02020603050405020304" pitchFamily="18" charset="0"/>
                <a:cs typeface="Times New Roman" panose="02020603050405020304" pitchFamily="18" charset="0"/>
              </a:rPr>
              <a:t>STAGES IN THE PROJECT</a:t>
            </a:r>
          </a:p>
        </p:txBody>
      </p:sp>
      <p:pic>
        <p:nvPicPr>
          <p:cNvPr id="24" name="Picture 23">
            <a:extLst>
              <a:ext uri="{FF2B5EF4-FFF2-40B4-BE49-F238E27FC236}">
                <a16:creationId xmlns:a16="http://schemas.microsoft.com/office/drawing/2014/main" id="{FDB7F53B-8655-52B4-1AB4-796DD72D8751}"/>
              </a:ext>
            </a:extLst>
          </p:cNvPr>
          <p:cNvPicPr>
            <a:picLocks noChangeAspect="1"/>
          </p:cNvPicPr>
          <p:nvPr/>
        </p:nvPicPr>
        <p:blipFill rotWithShape="1">
          <a:blip r:embed="rId2"/>
          <a:srcRect l="12917" t="24075" r="51691" b="3332"/>
          <a:stretch/>
        </p:blipFill>
        <p:spPr>
          <a:xfrm>
            <a:off x="1506901" y="2171700"/>
            <a:ext cx="7034824" cy="7797761"/>
          </a:xfrm>
          <a:prstGeom prst="rect">
            <a:avLst/>
          </a:prstGeom>
          <a:blipFill>
            <a:blip r:embed="rId3"/>
            <a:tile tx="0" ty="0" sx="100000" sy="100000" flip="none" algn="tl"/>
          </a:blipFill>
          <a:ln>
            <a:gradFill>
              <a:gsLst>
                <a:gs pos="0">
                  <a:schemeClr val="accent1">
                    <a:lumMod val="10000"/>
                    <a:lumOff val="9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pic>
        <p:nvPicPr>
          <p:cNvPr id="26" name="Picture 25">
            <a:extLst>
              <a:ext uri="{FF2B5EF4-FFF2-40B4-BE49-F238E27FC236}">
                <a16:creationId xmlns:a16="http://schemas.microsoft.com/office/drawing/2014/main" id="{B6EEB426-0FAC-A4DD-F4F1-8C58B867725E}"/>
              </a:ext>
            </a:extLst>
          </p:cNvPr>
          <p:cNvPicPr>
            <a:picLocks noChangeAspect="1"/>
          </p:cNvPicPr>
          <p:nvPr/>
        </p:nvPicPr>
        <p:blipFill rotWithShape="1">
          <a:blip r:embed="rId2"/>
          <a:srcRect l="50000" t="41111" r="14608" b="28216"/>
          <a:stretch/>
        </p:blipFill>
        <p:spPr>
          <a:xfrm>
            <a:off x="9754986" y="2171700"/>
            <a:ext cx="7034825" cy="4012050"/>
          </a:xfrm>
          <a:prstGeom prst="rect">
            <a:avLst/>
          </a:prstGeom>
        </p:spPr>
      </p:pic>
      <p:pic>
        <p:nvPicPr>
          <p:cNvPr id="2050" name="Picture 2" descr="P1 Illustrate Typical Phases of A Project Life Cycle | mohsinkayani">
            <a:extLst>
              <a:ext uri="{FF2B5EF4-FFF2-40B4-BE49-F238E27FC236}">
                <a16:creationId xmlns:a16="http://schemas.microsoft.com/office/drawing/2014/main" id="{396836CF-A403-489C-6F4A-5D7EC9BE5B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74058"/>
            <a:ext cx="2390775" cy="1914525"/>
          </a:xfrm>
          <a:prstGeom prst="rect">
            <a:avLst/>
          </a:prstGeom>
          <a:noFill/>
          <a:extLst>
            <a:ext uri="{909E8E84-426E-40DD-AFC4-6F175D3DCCD1}">
              <a14:hiddenFill xmlns:a14="http://schemas.microsoft.com/office/drawing/2010/main">
                <a:solidFill>
                  <a:srgbClr val="FFFFFF"/>
                </a:solidFill>
              </a14:hiddenFill>
            </a:ext>
          </a:extLst>
        </p:spPr>
      </p:pic>
      <p:sp>
        <p:nvSpPr>
          <p:cNvPr id="27" name="Arrow: Right 26">
            <a:extLst>
              <a:ext uri="{FF2B5EF4-FFF2-40B4-BE49-F238E27FC236}">
                <a16:creationId xmlns:a16="http://schemas.microsoft.com/office/drawing/2014/main" id="{D2C0A32D-1D7D-355F-60A6-A1317CE2B519}"/>
              </a:ext>
            </a:extLst>
          </p:cNvPr>
          <p:cNvSpPr/>
          <p:nvPr/>
        </p:nvSpPr>
        <p:spPr>
          <a:xfrm>
            <a:off x="8541725" y="3162300"/>
            <a:ext cx="1072903" cy="381000"/>
          </a:xfrm>
          <a:prstGeom prst="rightArrow">
            <a:avLst/>
          </a:prstGeom>
          <a:solidFill>
            <a:schemeClr val="accent5">
              <a:lumMod val="20000"/>
              <a:lumOff val="80000"/>
            </a:schemeClr>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AF08591E-0E0D-EB26-E1B6-ED84A05284CB}"/>
              </a:ext>
            </a:extLst>
          </p:cNvPr>
          <p:cNvSpPr/>
          <p:nvPr/>
        </p:nvSpPr>
        <p:spPr>
          <a:xfrm>
            <a:off x="762000" y="266700"/>
            <a:ext cx="16764000" cy="1295400"/>
          </a:xfrm>
          <a:prstGeom prst="roundRect">
            <a:avLst/>
          </a:prstGeom>
          <a:solidFill>
            <a:schemeClr val="tx2"/>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solidFill>
                  <a:schemeClr val="bg1"/>
                </a:solidFill>
                <a:latin typeface="Times New Roman" panose="02020603050405020304" pitchFamily="18" charset="0"/>
                <a:cs typeface="Times New Roman" panose="02020603050405020304" pitchFamily="18" charset="0"/>
              </a:rPr>
              <a:t>PRIMARY RESEARCH</a:t>
            </a:r>
            <a:endParaRPr lang="en-IN" sz="4000" b="1" dirty="0">
              <a:solidFill>
                <a:schemeClr val="bg1"/>
              </a:solidFill>
              <a:latin typeface="Times New Roman" panose="02020603050405020304" pitchFamily="18" charset="0"/>
              <a:cs typeface="Times New Roman" panose="02020603050405020304" pitchFamily="18" charset="0"/>
            </a:endParaRPr>
          </a:p>
        </p:txBody>
      </p:sp>
      <p:sp>
        <p:nvSpPr>
          <p:cNvPr id="12" name="Content Placeholder 11">
            <a:extLst>
              <a:ext uri="{FF2B5EF4-FFF2-40B4-BE49-F238E27FC236}">
                <a16:creationId xmlns:a16="http://schemas.microsoft.com/office/drawing/2014/main" id="{25B2E2DC-33F1-91E3-5C7E-977666E63A33}"/>
              </a:ext>
            </a:extLst>
          </p:cNvPr>
          <p:cNvSpPr>
            <a:spLocks noGrp="1"/>
          </p:cNvSpPr>
          <p:nvPr>
            <p:ph idx="1"/>
          </p:nvPr>
        </p:nvSpPr>
        <p:spPr>
          <a:xfrm>
            <a:off x="762000" y="2781300"/>
            <a:ext cx="8763000" cy="7010400"/>
          </a:xfrm>
          <a:solidFill>
            <a:schemeClr val="accent5">
              <a:lumMod val="40000"/>
              <a:lumOff val="60000"/>
              <a:alpha val="40000"/>
            </a:schemeClr>
          </a:solidFill>
        </p:spPr>
        <p:txBody>
          <a:bodyPr>
            <a:normAutofit/>
          </a:bodyPr>
          <a:lstStyle/>
          <a:p>
            <a:r>
              <a:rPr lang="en-US" sz="1600" b="1" dirty="0">
                <a:latin typeface="Times New Roman" panose="02020603050405020304" pitchFamily="18" charset="0"/>
                <a:cs typeface="Times New Roman" panose="02020603050405020304" pitchFamily="18" charset="0"/>
              </a:rPr>
              <a:t>How does the revenue generated from document registration vary across districts in Telangana? List down the top 5 districts that showed the highest document registration revenue growth between FY 2019 and 2022.</a:t>
            </a:r>
          </a:p>
          <a:p>
            <a:endParaRPr lang="en-US" sz="1600" b="1"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p>
            <a:pPr marL="0" indent="0">
              <a:buNone/>
            </a:pPr>
            <a:endParaRPr lang="en-US" sz="1600" b="1" dirty="0">
              <a:latin typeface="Times New Roman" panose="02020603050405020304" pitchFamily="18" charset="0"/>
              <a:cs typeface="Times New Roman" panose="02020603050405020304" pitchFamily="18" charset="0"/>
            </a:endParaRPr>
          </a:p>
          <a:p>
            <a:pPr marL="0" indent="0">
              <a:buNone/>
            </a:pPr>
            <a:endParaRPr lang="en-US" sz="1600" b="1" dirty="0">
              <a:latin typeface="Times New Roman" panose="02020603050405020304" pitchFamily="18" charset="0"/>
              <a:cs typeface="Times New Roman" panose="02020603050405020304" pitchFamily="18" charset="0"/>
            </a:endParaRPr>
          </a:p>
          <a:p>
            <a:pPr marL="0" indent="0">
              <a:buNone/>
            </a:pPr>
            <a:r>
              <a:rPr lang="en-US" sz="1600" b="1" dirty="0">
                <a:latin typeface="Times New Roman" panose="02020603050405020304" pitchFamily="18" charset="0"/>
                <a:cs typeface="Times New Roman" panose="02020603050405020304" pitchFamily="18" charset="0"/>
              </a:rPr>
              <a:t>How does the revenue generated from document registration compare to the revenue generated from e-stamp challans across districts? List down the top 5 districts where e-stamps revenue contributes significantly more to the revenue than the documents in FY 2022?</a:t>
            </a:r>
          </a:p>
          <a:p>
            <a:pPr marL="0" indent="0">
              <a:buNone/>
            </a:pPr>
            <a:r>
              <a:rPr lang="en-US" sz="1600" b="1" dirty="0">
                <a:latin typeface="Times New Roman" panose="02020603050405020304" pitchFamily="18" charset="0"/>
                <a:cs typeface="Times New Roman" panose="02020603050405020304" pitchFamily="18" charset="0"/>
              </a:rPr>
              <a:t> </a:t>
            </a:r>
          </a:p>
        </p:txBody>
      </p:sp>
      <p:pic>
        <p:nvPicPr>
          <p:cNvPr id="15" name="Picture 14">
            <a:extLst>
              <a:ext uri="{FF2B5EF4-FFF2-40B4-BE49-F238E27FC236}">
                <a16:creationId xmlns:a16="http://schemas.microsoft.com/office/drawing/2014/main" id="{834D7890-6957-3B61-2FE3-20E50B69AFC8}"/>
              </a:ext>
            </a:extLst>
          </p:cNvPr>
          <p:cNvPicPr>
            <a:picLocks noChangeAspect="1"/>
          </p:cNvPicPr>
          <p:nvPr/>
        </p:nvPicPr>
        <p:blipFill rotWithShape="1">
          <a:blip r:embed="rId2"/>
          <a:srcRect l="5001" t="64815" r="66667" b="15556"/>
          <a:stretch/>
        </p:blipFill>
        <p:spPr>
          <a:xfrm>
            <a:off x="1447800" y="3779521"/>
            <a:ext cx="5181600" cy="2019300"/>
          </a:xfrm>
          <a:prstGeom prst="rect">
            <a:avLst/>
          </a:prstGeom>
        </p:spPr>
      </p:pic>
      <p:pic>
        <p:nvPicPr>
          <p:cNvPr id="20" name="Picture 19">
            <a:extLst>
              <a:ext uri="{FF2B5EF4-FFF2-40B4-BE49-F238E27FC236}">
                <a16:creationId xmlns:a16="http://schemas.microsoft.com/office/drawing/2014/main" id="{4E24DCB9-3AE0-ADA3-F56F-4437E8AA72B3}"/>
              </a:ext>
            </a:extLst>
          </p:cNvPr>
          <p:cNvPicPr>
            <a:picLocks noChangeAspect="1"/>
          </p:cNvPicPr>
          <p:nvPr/>
        </p:nvPicPr>
        <p:blipFill rotWithShape="1">
          <a:blip r:embed="rId3"/>
          <a:srcRect l="4583" t="64074" r="60416" b="16296"/>
          <a:stretch/>
        </p:blipFill>
        <p:spPr>
          <a:xfrm>
            <a:off x="1381991" y="7124700"/>
            <a:ext cx="5313218" cy="1828800"/>
          </a:xfrm>
          <a:prstGeom prst="rect">
            <a:avLst/>
          </a:prstGeom>
        </p:spPr>
      </p:pic>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a:extLst>
                  <a:ext uri="{FF2B5EF4-FFF2-40B4-BE49-F238E27FC236}">
                    <a16:creationId xmlns:a16="http://schemas.microsoft.com/office/drawing/2014/main" id="{7602CF8E-B232-C9AF-69C7-C0C2CEDD7E42}"/>
                  </a:ext>
                </a:extLst>
              </p:cNvPr>
              <p:cNvGraphicFramePr>
                <a:graphicFrameLocks noGrp="1"/>
              </p:cNvGraphicFramePr>
              <p:nvPr>
                <p:extLst>
                  <p:ext uri="{D42A27DB-BD31-4B8C-83A1-F6EECF244321}">
                    <p14:modId xmlns:p14="http://schemas.microsoft.com/office/powerpoint/2010/main" val="2318157354"/>
                  </p:ext>
                </p:extLst>
              </p:nvPr>
            </p:nvGraphicFramePr>
            <p:xfrm>
              <a:off x="9525000" y="2552700"/>
              <a:ext cx="7315200" cy="6553200"/>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p:pic>
            <p:nvPicPr>
              <p:cNvPr id="2" name="Add-in 1">
                <a:extLst>
                  <a:ext uri="{FF2B5EF4-FFF2-40B4-BE49-F238E27FC236}">
                    <a16:creationId xmlns:a16="http://schemas.microsoft.com/office/drawing/2014/main" id="{7602CF8E-B232-C9AF-69C7-C0C2CEDD7E42}"/>
                  </a:ext>
                </a:extLst>
              </p:cNvPr>
              <p:cNvPicPr>
                <a:picLocks noGrp="1" noRot="1" noChangeAspect="1" noMove="1" noResize="1" noEditPoints="1" noAdjustHandles="1" noChangeArrowheads="1" noChangeShapeType="1"/>
              </p:cNvPicPr>
              <p:nvPr/>
            </p:nvPicPr>
            <p:blipFill>
              <a:blip r:embed="rId5"/>
              <a:stretch>
                <a:fillRect/>
              </a:stretch>
            </p:blipFill>
            <p:spPr>
              <a:xfrm>
                <a:off x="9525000" y="2552700"/>
                <a:ext cx="7315200" cy="6553200"/>
              </a:xfrm>
              <a:prstGeom prst="rect">
                <a:avLst/>
              </a:prstGeom>
            </p:spPr>
          </p:pic>
        </mc:Fallback>
      </mc:AlternateContent>
      <p:sp>
        <p:nvSpPr>
          <p:cNvPr id="4" name="Rectangle 3">
            <a:extLst>
              <a:ext uri="{FF2B5EF4-FFF2-40B4-BE49-F238E27FC236}">
                <a16:creationId xmlns:a16="http://schemas.microsoft.com/office/drawing/2014/main" id="{8B293413-23BA-A80F-C491-50B739AF5B3B}"/>
              </a:ext>
            </a:extLst>
          </p:cNvPr>
          <p:cNvSpPr/>
          <p:nvPr/>
        </p:nvSpPr>
        <p:spPr>
          <a:xfrm>
            <a:off x="4648200" y="1943100"/>
            <a:ext cx="6858000" cy="510542"/>
          </a:xfrm>
          <a:prstGeom prst="rect">
            <a:avLst/>
          </a:prstGeom>
          <a:solidFill>
            <a:schemeClr val="accent6">
              <a:lumMod val="20000"/>
              <a:lumOff val="80000"/>
            </a:schemeClr>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STAMP REGISTRATION</a:t>
            </a:r>
            <a:endParaRPr lang="en-IN" b="1" dirty="0"/>
          </a:p>
        </p:txBody>
      </p:sp>
    </p:spTree>
    <p:extLst>
      <p:ext uri="{BB962C8B-B14F-4D97-AF65-F5344CB8AC3E}">
        <p14:creationId xmlns:p14="http://schemas.microsoft.com/office/powerpoint/2010/main" val="3985165196"/>
      </p:ext>
    </p:extLst>
  </p:cSld>
  <p:clrMapOvr>
    <a:masterClrMapping/>
  </p:clrMapOvr>
  <mc:AlternateContent xmlns:mc="http://schemas.openxmlformats.org/markup-compatibility/2006" xmlns:p14="http://schemas.microsoft.com/office/powerpoint/2010/main">
    <mc:Choice Requires="p14">
      <p:transition spd="slow" p14:dur="2000" advTm="26904"/>
    </mc:Choice>
    <mc:Fallback xmlns="">
      <p:transition spd="slow" advTm="26904"/>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AF08591E-0E0D-EB26-E1B6-ED84A05284CB}"/>
              </a:ext>
            </a:extLst>
          </p:cNvPr>
          <p:cNvSpPr/>
          <p:nvPr/>
        </p:nvSpPr>
        <p:spPr>
          <a:xfrm>
            <a:off x="762000" y="266700"/>
            <a:ext cx="16764000" cy="1295400"/>
          </a:xfrm>
          <a:prstGeom prst="roundRect">
            <a:avLst/>
          </a:prstGeom>
          <a:solidFill>
            <a:schemeClr val="tx2"/>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solidFill>
                  <a:schemeClr val="bg1"/>
                </a:solidFill>
                <a:latin typeface="Times New Roman" panose="02020603050405020304" pitchFamily="18" charset="0"/>
                <a:cs typeface="Times New Roman" panose="02020603050405020304" pitchFamily="18" charset="0"/>
              </a:rPr>
              <a:t>PRIMARY RESEARCH</a:t>
            </a:r>
            <a:endParaRPr lang="en-IN" sz="4000" b="1" dirty="0">
              <a:solidFill>
                <a:schemeClr val="bg1"/>
              </a:solidFill>
              <a:latin typeface="Times New Roman" panose="02020603050405020304" pitchFamily="18" charset="0"/>
              <a:cs typeface="Times New Roman" panose="02020603050405020304" pitchFamily="18" charset="0"/>
            </a:endParaRPr>
          </a:p>
        </p:txBody>
      </p:sp>
      <p:sp>
        <p:nvSpPr>
          <p:cNvPr id="12" name="Content Placeholder 11">
            <a:extLst>
              <a:ext uri="{FF2B5EF4-FFF2-40B4-BE49-F238E27FC236}">
                <a16:creationId xmlns:a16="http://schemas.microsoft.com/office/drawing/2014/main" id="{25B2E2DC-33F1-91E3-5C7E-977666E63A33}"/>
              </a:ext>
            </a:extLst>
          </p:cNvPr>
          <p:cNvSpPr>
            <a:spLocks noGrp="1"/>
          </p:cNvSpPr>
          <p:nvPr>
            <p:ph idx="1"/>
          </p:nvPr>
        </p:nvSpPr>
        <p:spPr>
          <a:xfrm>
            <a:off x="457200" y="1943100"/>
            <a:ext cx="9372600" cy="7010400"/>
          </a:xfrm>
          <a:solidFill>
            <a:schemeClr val="accent5">
              <a:lumMod val="40000"/>
              <a:lumOff val="60000"/>
              <a:alpha val="40000"/>
            </a:schemeClr>
          </a:solidFill>
        </p:spPr>
        <p:txBody>
          <a:bodyPr>
            <a:normAutofit/>
          </a:bodyPr>
          <a:lstStyle/>
          <a:p>
            <a:pPr marL="0" indent="0" algn="just">
              <a:buNone/>
            </a:pPr>
            <a:r>
              <a:rPr lang="en-US" sz="1600" b="1" dirty="0">
                <a:latin typeface="Times New Roman" panose="02020603050405020304" pitchFamily="18" charset="0"/>
                <a:cs typeface="Times New Roman" panose="02020603050405020304" pitchFamily="18" charset="0"/>
              </a:rPr>
              <a:t>Is there any alteration of e-Stamp challan count and document registration count pattern since the implementation of e-Stamp challan? If so, what suggestions would you propose to the government?.</a:t>
            </a:r>
          </a:p>
          <a:p>
            <a:endParaRPr lang="en-US" sz="1600" b="1" dirty="0">
              <a:latin typeface="Times New Roman" panose="02020603050405020304" pitchFamily="18" charset="0"/>
              <a:cs typeface="Times New Roman" panose="02020603050405020304" pitchFamily="18" charset="0"/>
            </a:endParaRPr>
          </a:p>
          <a:p>
            <a:pPr marL="0" indent="0">
              <a:buNone/>
            </a:pPr>
            <a:r>
              <a:rPr lang="en-US" sz="1600" b="1" dirty="0">
                <a:latin typeface="Times New Roman" panose="02020603050405020304" pitchFamily="18" charset="0"/>
                <a:cs typeface="Times New Roman" panose="02020603050405020304" pitchFamily="18" charset="0"/>
              </a:rPr>
              <a:t>Incomplete Reporting ,System Issues ,Manual Errors ,Duplicate Entries  and Process Bottlenecks</a:t>
            </a:r>
          </a:p>
          <a:p>
            <a:pPr marL="0" indent="0">
              <a:buNone/>
            </a:pPr>
            <a:r>
              <a:rPr lang="en-US" sz="1600" dirty="0">
                <a:latin typeface="Times New Roman" panose="02020603050405020304" pitchFamily="18" charset="0"/>
                <a:cs typeface="Times New Roman" panose="02020603050405020304" pitchFamily="18" charset="0"/>
              </a:rPr>
              <a:t>So, the overall percentage of people who have not e-challan count across the three scenarios is approximately 6.03%.</a:t>
            </a:r>
          </a:p>
          <a:p>
            <a:r>
              <a:rPr lang="en-US" sz="1600" dirty="0">
                <a:latin typeface="Times New Roman" panose="02020603050405020304" pitchFamily="18" charset="0"/>
                <a:cs typeface="Times New Roman" panose="02020603050405020304" pitchFamily="18" charset="0"/>
              </a:rPr>
              <a:t>Enhance communication between different departments involved in the registration and tracking process to address any discrepancies promptly.</a:t>
            </a:r>
          </a:p>
          <a:p>
            <a:r>
              <a:rPr lang="en-US" sz="1600" dirty="0">
                <a:latin typeface="Times New Roman" panose="02020603050405020304" pitchFamily="18" charset="0"/>
                <a:cs typeface="Times New Roman" panose="02020603050405020304" pitchFamily="18" charset="0"/>
              </a:rPr>
              <a:t>Implement a robust data management system that tracks documents from registration to completion, providing real-time updates.</a:t>
            </a:r>
          </a:p>
          <a:p>
            <a:r>
              <a:rPr lang="en-US" sz="1600" dirty="0">
                <a:latin typeface="Times New Roman" panose="02020603050405020304" pitchFamily="18" charset="0"/>
                <a:cs typeface="Times New Roman" panose="02020603050405020304" pitchFamily="18" charset="0"/>
              </a:rPr>
              <a:t>Regularly monitor and reconcile registered documents with e-</a:t>
            </a:r>
            <a:r>
              <a:rPr lang="en-US" sz="1600" dirty="0" err="1">
                <a:latin typeface="Times New Roman" panose="02020603050405020304" pitchFamily="18" charset="0"/>
                <a:cs typeface="Times New Roman" panose="02020603050405020304" pitchFamily="18" charset="0"/>
              </a:rPr>
              <a:t>challana</a:t>
            </a:r>
            <a:r>
              <a:rPr lang="en-US" sz="1600" dirty="0">
                <a:latin typeface="Times New Roman" panose="02020603050405020304" pitchFamily="18" charset="0"/>
                <a:cs typeface="Times New Roman" panose="02020603050405020304" pitchFamily="18" charset="0"/>
              </a:rPr>
              <a:t> records to identify inconsistencies early.</a:t>
            </a:r>
          </a:p>
          <a:p>
            <a:r>
              <a:rPr lang="en-US" sz="1600" dirty="0">
                <a:latin typeface="Times New Roman" panose="02020603050405020304" pitchFamily="18" charset="0"/>
                <a:cs typeface="Times New Roman" panose="02020603050405020304" pitchFamily="18" charset="0"/>
              </a:rPr>
              <a:t>Conduct periodic audits and quality checks to ensure data accuracy and compliance with established procedures.</a:t>
            </a:r>
          </a:p>
          <a:p>
            <a:endParaRPr lang="en-US" sz="1600" b="1"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p>
            <a:pPr marL="0" indent="0">
              <a:buNone/>
            </a:pPr>
            <a:endParaRPr lang="en-US" sz="1600" b="1" dirty="0">
              <a:latin typeface="Times New Roman" panose="02020603050405020304" pitchFamily="18" charset="0"/>
              <a:cs typeface="Times New Roman" panose="02020603050405020304" pitchFamily="18" charset="0"/>
            </a:endParaRPr>
          </a:p>
          <a:p>
            <a:pPr marL="0" indent="0">
              <a:buNone/>
            </a:pPr>
            <a:r>
              <a:rPr lang="en-US" sz="1600" b="1" dirty="0">
                <a:latin typeface="Times New Roman" panose="02020603050405020304" pitchFamily="18" charset="0"/>
                <a:cs typeface="Times New Roman" panose="02020603050405020304" pitchFamily="18" charset="0"/>
              </a:rPr>
              <a:t>Categorize districts into three segments based on their stamp registration revenue generation during the fiscal year 2021 to 2022. </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a:extLst>
                  <a:ext uri="{FF2B5EF4-FFF2-40B4-BE49-F238E27FC236}">
                    <a16:creationId xmlns:a16="http://schemas.microsoft.com/office/drawing/2014/main" id="{0895E9A8-582E-F8DD-0A49-B97017104410}"/>
                  </a:ext>
                </a:extLst>
              </p:cNvPr>
              <p:cNvGraphicFramePr>
                <a:graphicFrameLocks noGrp="1"/>
              </p:cNvGraphicFramePr>
              <p:nvPr>
                <p:extLst>
                  <p:ext uri="{D42A27DB-BD31-4B8C-83A1-F6EECF244321}">
                    <p14:modId xmlns:p14="http://schemas.microsoft.com/office/powerpoint/2010/main" val="2268330292"/>
                  </p:ext>
                </p:extLst>
              </p:nvPr>
            </p:nvGraphicFramePr>
            <p:xfrm>
              <a:off x="10134600" y="1943100"/>
              <a:ext cx="7315200" cy="70104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1">
                <a:extLst>
                  <a:ext uri="{FF2B5EF4-FFF2-40B4-BE49-F238E27FC236}">
                    <a16:creationId xmlns:a16="http://schemas.microsoft.com/office/drawing/2014/main" id="{0895E9A8-582E-F8DD-0A49-B97017104410}"/>
                  </a:ext>
                </a:extLst>
              </p:cNvPr>
              <p:cNvPicPr>
                <a:picLocks noGrp="1" noRot="1" noChangeAspect="1" noMove="1" noResize="1" noEditPoints="1" noAdjustHandles="1" noChangeArrowheads="1" noChangeShapeType="1"/>
              </p:cNvPicPr>
              <p:nvPr/>
            </p:nvPicPr>
            <p:blipFill>
              <a:blip r:embed="rId3"/>
              <a:stretch>
                <a:fillRect/>
              </a:stretch>
            </p:blipFill>
            <p:spPr>
              <a:xfrm>
                <a:off x="10134600" y="1943100"/>
                <a:ext cx="7315200" cy="7010400"/>
              </a:xfrm>
              <a:prstGeom prst="rect">
                <a:avLst/>
              </a:prstGeom>
            </p:spPr>
          </p:pic>
        </mc:Fallback>
      </mc:AlternateContent>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a:extLst>
                  <a:ext uri="{FF2B5EF4-FFF2-40B4-BE49-F238E27FC236}">
                    <a16:creationId xmlns:a16="http://schemas.microsoft.com/office/drawing/2014/main" id="{4AFB9508-01CA-C091-7975-2D5079FE1C87}"/>
                  </a:ext>
                </a:extLst>
              </p:cNvPr>
              <p:cNvGraphicFramePr>
                <a:graphicFrameLocks noGrp="1"/>
              </p:cNvGraphicFramePr>
              <p:nvPr>
                <p:extLst>
                  <p:ext uri="{D42A27DB-BD31-4B8C-83A1-F6EECF244321}">
                    <p14:modId xmlns:p14="http://schemas.microsoft.com/office/powerpoint/2010/main" val="1948389833"/>
                  </p:ext>
                </p:extLst>
              </p:nvPr>
            </p:nvGraphicFramePr>
            <p:xfrm>
              <a:off x="9829800" y="1943100"/>
              <a:ext cx="8001000" cy="7010400"/>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p:pic>
            <p:nvPicPr>
              <p:cNvPr id="4" name="Add-in 3">
                <a:extLst>
                  <a:ext uri="{FF2B5EF4-FFF2-40B4-BE49-F238E27FC236}">
                    <a16:creationId xmlns:a16="http://schemas.microsoft.com/office/drawing/2014/main" id="{4AFB9508-01CA-C091-7975-2D5079FE1C87}"/>
                  </a:ext>
                </a:extLst>
              </p:cNvPr>
              <p:cNvPicPr>
                <a:picLocks noGrp="1" noRot="1" noChangeAspect="1" noMove="1" noResize="1" noEditPoints="1" noAdjustHandles="1" noChangeArrowheads="1" noChangeShapeType="1"/>
              </p:cNvPicPr>
              <p:nvPr/>
            </p:nvPicPr>
            <p:blipFill>
              <a:blip r:embed="rId5"/>
              <a:stretch>
                <a:fillRect/>
              </a:stretch>
            </p:blipFill>
            <p:spPr>
              <a:xfrm>
                <a:off x="9829800" y="1943100"/>
                <a:ext cx="8001000" cy="7010400"/>
              </a:xfrm>
              <a:prstGeom prst="rect">
                <a:avLst/>
              </a:prstGeom>
            </p:spPr>
          </p:pic>
        </mc:Fallback>
      </mc:AlternateContent>
    </p:spTree>
    <p:extLst>
      <p:ext uri="{BB962C8B-B14F-4D97-AF65-F5344CB8AC3E}">
        <p14:creationId xmlns:p14="http://schemas.microsoft.com/office/powerpoint/2010/main" val="1211039397"/>
      </p:ext>
    </p:extLst>
  </p:cSld>
  <p:clrMapOvr>
    <a:masterClrMapping/>
  </p:clrMapOvr>
  <mc:AlternateContent xmlns:mc="http://schemas.openxmlformats.org/markup-compatibility/2006" xmlns:p14="http://schemas.microsoft.com/office/powerpoint/2010/main">
    <mc:Choice Requires="p14">
      <p:transition spd="slow" p14:dur="2000" advTm="26904"/>
    </mc:Choice>
    <mc:Fallback xmlns="">
      <p:transition spd="slow" advTm="26904"/>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24.png"/></Relationships>
</file>

<file path=ppt/webextensions/_rels/webextension10.xml.rels><?xml version="1.0" encoding="UTF-8" standalone="yes"?>
<Relationships xmlns="http://schemas.openxmlformats.org/package/2006/relationships"><Relationship Id="rId1" Type="http://schemas.openxmlformats.org/officeDocument/2006/relationships/image" Target="../media/image38.png"/></Relationships>
</file>

<file path=ppt/webextensions/_rels/webextension11.xml.rels><?xml version="1.0" encoding="UTF-8" standalone="yes"?>
<Relationships xmlns="http://schemas.openxmlformats.org/package/2006/relationships"><Relationship Id="rId1" Type="http://schemas.openxmlformats.org/officeDocument/2006/relationships/image" Target="../media/image39.png"/></Relationships>
</file>

<file path=ppt/webextensions/_rels/webextension12.xml.rels><?xml version="1.0" encoding="UTF-8" standalone="yes"?>
<Relationships xmlns="http://schemas.openxmlformats.org/package/2006/relationships"><Relationship Id="rId1" Type="http://schemas.openxmlformats.org/officeDocument/2006/relationships/image" Target="../media/image40.png"/></Relationships>
</file>

<file path=ppt/webextensions/_rels/webextension13.xml.rels><?xml version="1.0" encoding="UTF-8" standalone="yes"?>
<Relationships xmlns="http://schemas.openxmlformats.org/package/2006/relationships"><Relationship Id="rId1" Type="http://schemas.openxmlformats.org/officeDocument/2006/relationships/image" Target="../media/image41.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25.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26.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27.png"/></Relationships>
</file>

<file path=ppt/webextensions/_rels/webextension5.xml.rels><?xml version="1.0" encoding="UTF-8" standalone="yes"?>
<Relationships xmlns="http://schemas.openxmlformats.org/package/2006/relationships"><Relationship Id="rId1" Type="http://schemas.openxmlformats.org/officeDocument/2006/relationships/image" Target="../media/image28.png"/></Relationships>
</file>

<file path=ppt/webextensions/_rels/webextension6.xml.rels><?xml version="1.0" encoding="UTF-8" standalone="yes"?>
<Relationships xmlns="http://schemas.openxmlformats.org/package/2006/relationships"><Relationship Id="rId1" Type="http://schemas.openxmlformats.org/officeDocument/2006/relationships/image" Target="../media/image29.png"/></Relationships>
</file>

<file path=ppt/webextensions/_rels/webextension7.xml.rels><?xml version="1.0" encoding="UTF-8" standalone="yes"?>
<Relationships xmlns="http://schemas.openxmlformats.org/package/2006/relationships"><Relationship Id="rId1" Type="http://schemas.openxmlformats.org/officeDocument/2006/relationships/image" Target="../media/image30.png"/></Relationships>
</file>

<file path=ppt/webextensions/_rels/webextension8.xml.rels><?xml version="1.0" encoding="UTF-8" standalone="yes"?>
<Relationships xmlns="http://schemas.openxmlformats.org/package/2006/relationships"><Relationship Id="rId1" Type="http://schemas.openxmlformats.org/officeDocument/2006/relationships/image" Target="../media/image33.png"/></Relationships>
</file>

<file path=ppt/webextensions/_rels/webextension9.xml.rels><?xml version="1.0" encoding="UTF-8" standalone="yes"?>
<Relationships xmlns="http://schemas.openxmlformats.org/package/2006/relationships"><Relationship Id="rId1" Type="http://schemas.openxmlformats.org/officeDocument/2006/relationships/image" Target="../media/image37.png"/></Relationships>
</file>

<file path=ppt/webextensions/webextension1.xml><?xml version="1.0" encoding="utf-8"?>
<we:webextension xmlns:we="http://schemas.microsoft.com/office/webextensions/webextension/2010/11" id="{0EC1F37A-3AEC-432A-9ED7-0F855CD5AA2E}">
  <we:reference id="wa200003233" version="2.0.0.3" store="en-US" storeType="OMEX"/>
  <we:alternateReferences>
    <we:reference id="WA200003233" version="2.0.0.3" store="" storeType="OMEX"/>
  </we:alternateReferences>
  <we:properties>
    <we:property name="backgroundColor" value="&quot;#FFFFFF&quot;"/>
    <we:property name="bookmark" value="&quot;H4sIAAAAAAAAA+1YWW/jNhD+Kwu97ItTkNSdt1yLLpotgs0iRbEwjCE5srWRJUGi07gL//cOKdmJHedymnaR9s2aIWe+uYf+7um8rQuY/wpT9Pa9w6q6nEJz+Y57A69cp8VaRhhqLRMRIDDgAhmdqmqTV2Xr7X/3DDRjNBd5O4PCCiTiVy8MIykSxVjMIGUsiKNYeMOBB0VxBmN7JoOixYFXY9NWJRT5n9iJIJZpZrgYeHhdF1UDVtG5AYNW2RUdp28CyH/yCQcok1/hOSrTUT9jXTVm+T3w2u6XA7rOs8KcwqOqNJCXJNjSmE5R+ypkyIWfJIFCxi29zctx0UO8uftlXltnGbw2srq2fpHfSL6VtFiQCUyAYAwCzgRyGacqAf9RafmUPHRX1laX0t0sL0wPXs5PruuG/E9R6WQdkd/GVZMr0uM82mDb9uYfVcVs6n6drNHPq1mj8DNmjlWa3MxJks6nI0obQ7IIkwV01lQUvZ7ZMRx9Uv1x1CAp1t4+WwxWWA70FZSKqJtAPiG0swafiiSjoI9aA9P6Dg5TGShGulKzKZamHTU4JmTYoKafV1vQDYnyYDDaCdT4Ceq78UgTnmgOiZZBFKZBEPDgjcTjYDwmx8GyTE5egPKBWGFHHqkJNQUo21WEPszKvkTZ3xqwwJc8o04mWcB1Ekd+xNT9Aev74AfHTENqAykopeI4FhI1FwEp2BrUTpyVdrFsVoKMaqqpk9v3XHty5aXTiq4ek5QvIAscJSkEyON4z2ep3gvCjO1JxbK9wE8lgkxjX8R0vTOYXDLwfpugrZ+vNjylzpeR+7gRp7Y/8oQIdh8O6EbcfkdoiEZaL6CYuXZPQk9zMroLhyPTQcEEP3Un7+ULxx9SeIaLzSz8OacLjZrMT/EKi7twV/y7rCXaC2jybn701jyjtOzAsZb38VqJ8tacMaXhMXHnbsHxbCjf3RAsuzdi6b31tOYDT4GaoD6+mctdrHLtxoUihR91V37TmqC0y2Jcfv2Sl7Y+rKLMPL9Od8nA7Xkx8D7n44mD8EBOuIJc30Isy7Pt6Q3aLO63WXg29zf6TRTGAYtAhwopMVAwxeVNv7m3cf97JbPZ5/+Rqrk1y/6fqzcYH9p+XjZblcN4NIHGrI9X+mg0Nodz17SO82a5ZNPkO/mhfWDnWPeIoOvfbr0W+oyaP31kPjuFht1aAn4mwxjDOJE6jSIRJMnuLw5fxdKPQslA+intLAxl9Kg0cGYfzoxxlbr58IgxyBIVcx/8AFjAOFcvFBkhU1HCeCRQ6YAxXybshSL9RIYZlzIVwj3fgognj67jP9oKrErzeJk+odO8biEtUT4b1n9rPj3lsWJAXaI+oCvP6ap8s6u+dce+RpfeLeu7nq1RC4HSV0qgrzjTEEa7N5sdpsvydXILdJa3tP2M5rumYpErerbeTkBvis3YZQLpA2dK3enLseNX2rHRWbp1+X1/CG2u3nfr79Di2hrH1VPydbwxXPTr9zbjqplpa9qyz6DELUaScVBq1I8Y6v7PXJm5WPwF4irZeGUVAAA=&quot;"/>
    <we:property name="creatorSessionId" value="&quot;e6c4ade9-efef-4b52-9e08-c77c7a8bb0e0&quot;"/>
    <we:property name="creatorTenantId" value="&quot;24e44192-3fa5-42bd-ad0d-50200c18f050&quot;"/>
    <we:property name="creatorUserId" value="&quot;100320012F6270B1&quot;"/>
    <we:property name="datasetId" value="&quot;69760c91-0644-40d4-bc4d-5409b2de0e63&quot;"/>
    <we:property name="embedUrl" value="&quot;/reportEmbed?reportId=3697597f-ee0b-439a-bd98-711fc25fe221&amp;config=eyJjbHVzdGVyVXJsIjoiaHR0cHM6Ly9XQUJJLUlORElBLUNFTlRSQUwtQS1QUklNQVJZLXJlZGlyZWN0LmFuYWx5c2lzLndpbmRvd3MubmV0IiwiZW1iZWRGZWF0dXJlcyI6eyJ1c2FnZU1ldHJpY3NWTmV4dCI6dHJ1ZX19&amp;disableSensitivityBanner=true&quot;"/>
    <we:property name="initialStateBookmark" value="&quot;H4sIAAAAAAAAA+1Y60/bSBD/Vyp/6Zdw2vXbfONVXQW0CCpOpyqK9jFOtji2td5w5Kr87ze7dgIJAUIovYq7b/HM7sxv3rP57knV1AWbfmJj8Ha9/aq6GjN99Y56Pa/saJ8/H5/unR8PPu2dHiG5qo2qysbb/e4ZpodgLlUzYYWVgMSv/Z7HiuKMDe1XzooGel4NuqlKVqi/oT2MLKMnMOt5cFMXlWZW5IVhBqzYazyO36ib/hagRiaMuoYLEKalnkNdaTP/7nlN+8tBWuZZYU7hQVUapkoUbGlEZiADERGgfpCmoQBCLb1R5bDoIN7e/TKtrR8M3Bhe3VgP8G8o30qazdAE4jOfEBZS4gPlSSZSFjwpTY3RQ/dlRVHM/VQQkhCWERImceLbu7kqTAeeT49uao2eRv+3sg7Qb8NKK4F6nEc1NE1n/kFVTMbu19ES/aKaaAHnkDtWaZSZoiSpxgPMCIOyEJMFdKYrjF7HbBmOPqr+OtCAiqW3S2a9BZY9ec1KgdRVIKfAmomGTZHkGPRBY9i4vofDVIYVA1mJyRhK0ww0DBEZaJD483oNuj5SHg1GM2I1nLL6fjyylKaSslTyMI6yMAxp+EbisTccouPYvEyOXoDykVhBSx6IETYFVjaLCH2YlF2Jkh8asDDgNJeScxJSmSZxEBPxcMC6FvfBMbMI20DGhBBJkvgcJPVDVLA2qK04K+1y3qx8NEpXYye3a6f25MJLJxVePUQpXxgvYJBmLASaJDsByeROGOVkhwuS74RBxoHxLAn8BK+3BqNLet4fI7D189WGp5RqHrmPK3FquiMbRLD9cEBX4vYnMI001HrJiolr7Cj0RKHRbTgcGQ/6xKcn7uSDfN/x+xie/mw1C39XeEGL0fQErqG4D3fBv8+ao71kWrXzo7PmGaVlB461vIvXQpS35IwxDo+RO3cHjmdD+e6WYNmdEXPvLac17XmCiRHIw9uR28ZKSTcuBCr8KNvyG9cIpZkX4/zrWJW2Pqyi3Dy/TrfJwPV50fPO1XDkIDySE64glxcMy/Jse3qDNvsP2+x7NvdX+k0cJSGJmYwEYGKATwTlt/3mwcb975XMap//KVVzZ5b9P1dvMT62/bxstgqH8WDEtFker/ihJej9qWtah0rPl2ycfEe/tA/sHGsfEXj9253XQpdR081H5rNTqN+uJSzIeZRAlKRcZnHsh2m6/YsjEAkP4ogTxoMMdxYCPH5SGnNm70+McZW6+vBIIMxTkdCABSEjIaFUvFBkDETEKaGxD0KGhAQ8JS8UGaQ8yinnme+751sY0/TJdfxXW4FFaZ4u0w06zesW0hzls2H9t+bTJo8Vw8QVyD288pyuSle76lt37Gt06e2yvu3ZEqTvAw+E8CEQlEgWxds3my2my/x1cgd0rhrcfgbTbVOxUAKfrXcT0BuDHrpMQH3MmVK3+hS0/Eo6NjhL1y6/7/dZo8T7dv3tW1xr47h4Sr6ON/qzbv1eZ1w1MU2NW/YZK2GNkWgcKyXIJwy1f1p6Tge6VeGDYsPzHbh/AHQDEKZvFQAA&quot;"/>
    <we:property name="isFiltersActionButtonVisible" value="true"/>
    <we:property name="pageDisplayName" value="&quot;Stamp Registration&quot;"/>
    <we:property name="pageName" value="&quot;ReportSection&quot;"/>
    <we:property name="reportEmbeddedTime" value="&quot;2023-10-01T06:31:19.493Z&quot;"/>
    <we:property name="reportName" value="&quot;Telangana Growth Analysis&quot;"/>
    <we:property name="reportState" value="&quot;CONNECTED&quot;"/>
    <we:property name="reportUrl" value="&quot;/groups/me/reports/3697597f-ee0b-439a-bd98-711fc25fe221/ReportSection?bookmarkGuid=d38f9f9c-f5ef-439d-a98e-f90d07ef8d3a&amp;bookmarkUsage=1&amp;ctid=24e44192-3fa5-42bd-ad0d-50200c18f050&amp;fromEntryPoint=export&quot;"/>
  </we:properties>
  <we:bindings/>
  <we:snapshot xmlns:r="http://schemas.openxmlformats.org/officeDocument/2006/relationships" r:embed="rId1"/>
</we:webextension>
</file>

<file path=ppt/webextensions/webextension10.xml><?xml version="1.0" encoding="utf-8"?>
<we:webextension xmlns:we="http://schemas.microsoft.com/office/webextensions/webextension/2010/11" id="{E2DC3737-B06C-4BB9-BDA3-2785361096D3}">
  <we:reference id="wa200003233" version="2.0.0.3" store="en-US" storeType="OMEX"/>
  <we:alternateReferences>
    <we:reference id="WA200003233" version="2.0.0.3" store="" storeType="OMEX"/>
  </we:alternateReferences>
  <we:properties>
    <we:property name="reportUrl" value="&quot;/groups/me/reports/3697597f-ee0b-439a-bd98-711fc25fe221/ReportSection9e8260752d3cb805daec?bookmarkGuid=1c1ba553-ed01-48a2-8ebf-c2516489a895&amp;bookmarkUsage=1&amp;ctid=24e44192-3fa5-42bd-ad0d-50200c18f050&amp;fromEntryPoint=export&quot;"/>
    <we:property name="reportName" value="&quot;Telangana Growth Analysis&quot;"/>
    <we:property name="reportState" value="&quot;CONNECTED&quot;"/>
    <we:property name="embedUrl" value="&quot;/reportEmbed?reportId=3697597f-ee0b-439a-bd98-711fc25fe221&amp;config=eyJjbHVzdGVyVXJsIjoiaHR0cHM6Ly9XQUJJLUlORElBLUNFTlRSQUwtQS1QUklNQVJZLXJlZGlyZWN0LmFuYWx5c2lzLndpbmRvd3MubmV0IiwiZW1iZWRGZWF0dXJlcyI6eyJ1c2FnZU1ldHJpY3NWTmV4dCI6dHJ1ZX19&amp;disableSensitivityBanner=true&quot;"/>
    <we:property name="pageName" value="&quot;ReportSection9e8260752d3cb805daec&quot;"/>
    <we:property name="pageDisplayName" value="&quot;Secondary Research&quot;"/>
    <we:property name="datasetId" value="&quot;69760c91-0644-40d4-bc4d-5409b2de0e63&quot;"/>
    <we:property name="backgroundColor" value="&quot;#FFFFFF&quot;"/>
    <we:property name="bookmark" value="&quot;H4sIAAAAAAAAA71VbU/bMBD+K5M/R1OSAqX9Bt2QJk2sI4h9mFB1jS/B4NiZ7bBlVf77zk7CSzcY1dDyyb473z333Es2jAtbS2hPoUI2Z8da31Rgbt4kLGLqsWyviGc4ncx4fLB/mOYz5JOYrHTthFaWzTfMgSnRXQjbgPQOSfj1MmIg5RJKfytAWoxYjcZqBVL8xN6YVM402EUMf9RSG/AuMwcOvdtbMqc7QUneTigi5E7cYoa566VnWGvjhvsMD9ODeLqf8km+Poz3OWBOb2yvDTD/bu+DBmALrRwIRQC8bL2XTGMORT5LZkk6zdOEGCB5IaQbTdr3P2pDeRMbbe3pO9f1KQHobbzJxZhOGrETo6tgPPBvm/W3Bk1LD7wftL3lhmWjgs6fx8NzngrvQjnhWn8hylbn2Uosj7KMFOcBWtxRcTKURER4udCyqUK0rdi6MTmeYXF/CQE6qtfSaKpmCOIp1oaRcIQgUHLmg3wyHM1xG6K8E2asXLqd5VFZGizBDdfHyleCR9KTRg0IJl3n8VGN2DyJO6/suUm7aGcqv1yhwYFJxcWYxYctzPY1yQ7oYS3x6bd3PdX577Ifsl15fSL/pzm+0t8XBmmCuWcnuhuHI34LKifpNox/r/3LMKqmWqNZ6WKFFe2aFmkxPW6K+Dn8CxKV2ogc5G8p7IaSi2pF29eRL2e3UY6KP3DpK2iFKuWwPO+3Vd+LLJeNpV2D/BjM4gqM81t6fY0+zHxDr/V/G8dXLInv9H7z08vrB+t8qEj78rHasZkvw+B0D0lkFdKvzh9042wNOS5B9bNf9x4EBjtqEFDcFy6cww/go6Dq9HW7ANmE+fY/xnFA6fsFKVmlvpgHAAA=&quot;"/>
    <we:property name="initialStateBookmark" value="&quot;H4sIAAAAAAAAA71V30/bMBD+VyY/R1OSjgF9azuQJgbtCGIPE6rc5BoMjp3ZTkdW5X/nzkn40a2Mamh5su/Od5+/z3dZs0zYUvL6jBfAhmys9W3Bze27iAVMdbbp9OR0dH4yPxudHqFZl05oZdlwzRw3ObhLYSsuKQMav18FjEs54zntllxaCFgJxmrFpfgFbTC6nKmgCRjclVIbTikTxx1Q2hWG4x5rR+8HWJGnTqwggdS11nMotXHd/hAO4o/h/l6cDdLFQbiXcUjxjG29Hubf46moBzbRynGhEADZFh+i/TDjy/QwOozi/TSOBiHZl0K6PqQ+uisN3hvZqEvi60KXZwigjaGQy/46ccCOjS58cEe4rRY/KjA1HqA8YNvINUt6B66/9ouXMi0phXLC1bRByuYXyVzMRkmCjgsPLWxQnAQkEuFPTrSsCl9to7auTArnsHzc+AIN6jUzGtX0RYhibRgaewgCZMaoyNRkYMa1r/JJmF65ePOWozw3kHPXbZ873wgeWo8r1SEYNA3hQ43YMAobcrbcxE2wM5XfrsFAx6TKRH+LzxuY7VuS7dHzhYTtZx/eVEPfVdtku/K65f7bOb7WPycGsIMzYid4aIdRtuIqResmjH/X/nUYVVUswMz1cg4FzpoacDA9fxThS/gnaMq1ESmXv11hN5SZKOY4bh3mcnYTZe/4A5ekoBUql93wfJxW7VtkqawszhrIxtxMrrlxNKUXN0Blhms8rf9bO76hJPTS28mPJ2+ejPNOkfr1bbXjY77yjdM8JZEVgL86WujK2ZKnMOOq7f2yzSDAx+ED4Soj4fza/wC+CFSn1e2Sy4oko78f8zVQSdG18yviO3D3wEsdJrgHAAA=&quot;"/>
    <we:property name="isFiltersActionButtonVisible" value="true"/>
    <we:property name="reportEmbeddedTime" value="&quot;2023-10-01T08:53:33.739Z&quot;"/>
    <we:property name="creatorTenantId" value="&quot;24e44192-3fa5-42bd-ad0d-50200c18f050&quot;"/>
    <we:property name="creatorUserId" value="&quot;100320012F6270B1&quot;"/>
    <we:property name="creatorSessionId" value="&quot;ace1f5ed-e0d1-4de7-b6f0-34bb6ece621b&quot;"/>
  </we:properties>
  <we:bindings/>
  <we:snapshot xmlns:r="http://schemas.openxmlformats.org/officeDocument/2006/relationships" r:embed="rId1"/>
</we:webextension>
</file>

<file path=ppt/webextensions/webextension11.xml><?xml version="1.0" encoding="utf-8"?>
<we:webextension xmlns:we="http://schemas.microsoft.com/office/webextensions/webextension/2010/11" id="{1807642D-7B9A-4733-89C7-61859ACF5950}">
  <we:reference id="wa200003233" version="2.0.0.3" store="en-US" storeType="OMEX"/>
  <we:alternateReferences>
    <we:reference id="WA200003233" version="2.0.0.3" store="" storeType="OMEX"/>
  </we:alternateReferences>
  <we:properties>
    <we:property name="reportUrl" value="&quot;/groups/me/reports/3697597f-ee0b-439a-bd98-711fc25fe221/ReportSection0a20d000abb00925edc0?bookmarkGuid=e0201f24-ca5b-4bd7-b836-608967bca527&amp;bookmarkUsage=1&amp;ctid=24e44192-3fa5-42bd-ad0d-50200c18f050&amp;fromEntryPoint=export&quot;"/>
    <we:property name="reportName" value="&quot;Telangana Growth Analysis&quot;"/>
    <we:property name="reportState" value="&quot;CONNECTED&quot;"/>
    <we:property name="embedUrl" value="&quot;/reportEmbed?reportId=3697597f-ee0b-439a-bd98-711fc25fe221&amp;config=eyJjbHVzdGVyVXJsIjoiaHR0cHM6Ly9XQUJJLUlORElBLUNFTlRSQUwtQS1QUklNQVJZLXJlZGlyZWN0LmFuYWx5c2lzLndpbmRvd3MubmV0IiwiZW1iZWRGZWF0dXJlcyI6eyJ1c2FnZU1ldHJpY3NWTmV4dCI6dHJ1ZX19&amp;disableSensitivityBanner=true&quot;"/>
    <we:property name="pageName" value="&quot;ReportSection0a20d000abb00925edc0&quot;"/>
    <we:property name="pageDisplayName" value="&quot;Additional Research&quot;"/>
    <we:property name="datasetId" value="&quot;69760c91-0644-40d4-bc4d-5409b2de0e63&quot;"/>
    <we:property name="backgroundColor" value="&quot;#FFFFFF&quot;"/>
    <we:property name="bookmark" value="&quot;H4sIAAAAAAAAA81UwW7bMAz9lUFnY5CdpE5ya7PsNAxBM/QyBAFt0a5aRTIkOYsX+N9Hye7WtMB2GArUF4uPFPlIPvvMhHSNgu4rHJAt2Y0xjwewjx9SljB9iVV8kfN8PsF8VoipmMGcC4oyjZdGO7Y8Mw+2Rn8nXQsqJCTw+y5hoNQG6mBVoBwmrEHrjAYlf+IQTC5vW+wThqdGGQsh5daDx5D2SOFkE5X044QqQunlEbdY+gG9xcZYP9ocMi4451AUnC+yGYqS0x03eCPNf8eHopHYymgPUhOBgGX8qiyKtCwQJmIxn2b5VRbwSio/hhTd+tRY6pum0TVhfCvqojZWlqBY7M+iG9o5s5VR7SGe1hf41rS2xFusokt76TvKJORhT+vylMs71tO0NtbQLEfn4Ij4vfmxskiFBVvyPvnN5VocQZcoXhG5rmuLNfjRXP8Hy4rWs/cWtAtTfkmzalHtA5s9KloAMY4Rn1s9bpO/5r8jxEldq1Etf9bzbWhL0YZW90DVSI7FA4bxLM90y1iB9qaL6/gk7ZNisuRFJ++q/X73JHG6+PBMt6OShnbeRjq7PvhENcV8mqZlxmEB6WJW4Cyk++sSPJ58YU6XK4jPc4QdkP4R4WBa7xoocQMaY0fNwEhijCN9ghZBAPFsw/uLpM9sKH0HqsU4bvqjsFgmcO9/ARMLfXjRBAAA&quot;"/>
    <we:property name="initialStateBookmark" value="&quot;H4sIAAAAAAAAA81UwW7bMAz9lUFnY5DdpF1yS73s0rUNkqGXITBom3bVypIhyVmywP8+Sna3NgO6AsOA+WLxkSLfI2kfWSlsK+FwAw2yObvU+rEB8/guZhFTI3Z7e3W9WF9lN4vrJcG6dUIry+ZH5sDU6O6E7UD6DAR+3UYMpFxB7a0KpMWItWisViDFdxyCyeVMh33EcN9KbcCn3Dhw6NPuKJxsqh2/P6OKUDixww0WbkDX2GrjRptDwkvOOeQ557NkimXB6Y4dvIHmn+N90UAs1cqBUETAYwk/L/I8LnKEs3L2YZJcnCcer4R0Y0h+WO5bQ7qpG4fW9yslFbU2ogDJgj6DdpBzZKmWXRNOyxf4RnemwDVWwaWccAfKVIomo/k4yuUs66lbK6Opl6NzcAT8Xn9LDVLhks15H/3ksih3oApCT4ks6tpgDW40l3/BsqLxZM6Asr7LpzSrDmXm2WQoaQDEOER86tQ4Tf47/y0hVqhajtvyazxfBlmSJpTeA1Wjdcwf0LdnfqRb2pRoLg9hHB+FedqYJDpR8l/J77dPK04XH57t7bhJg5x/szrb3vvKaoIXkzguEg4ziGfTHKc+3atDcLh3ud6/HEF4niOsQfpH+IPunG2hwBUoDIragZHAEEf7Car0CxDOxr8/C/rMhtJ3ILtQlX4bLNQgMiKX+Mb4QWr/AwB4jDLxBAAA&quot;"/>
    <we:property name="isFiltersActionButtonVisible" value="true"/>
    <we:property name="reportEmbeddedTime" value="&quot;2023-10-01T09:24:17.149Z&quot;"/>
    <we:property name="creatorTenantId" value="&quot;24e44192-3fa5-42bd-ad0d-50200c18f050&quot;"/>
    <we:property name="creatorUserId" value="&quot;100320012F6270B1&quot;"/>
    <we:property name="creatorSessionId" value="&quot;755f8177-03de-408e-ac68-c18c203c234d&quot;"/>
  </we:properties>
  <we:bindings/>
  <we:snapshot xmlns:r="http://schemas.openxmlformats.org/officeDocument/2006/relationships" r:embed="rId1"/>
</we:webextension>
</file>

<file path=ppt/webextensions/webextension12.xml><?xml version="1.0" encoding="utf-8"?>
<we:webextension xmlns:we="http://schemas.microsoft.com/office/webextensions/webextension/2010/11" id="{B48876C6-9434-49E4-A643-3FAEEAA664FB}">
  <we:reference id="wa200003233" version="2.0.0.3" store="en-US" storeType="OMEX"/>
  <we:alternateReferences>
    <we:reference id="WA200003233" version="2.0.0.3" store="" storeType="OMEX"/>
  </we:alternateReferences>
  <we:properties>
    <we:property name="reportUrl" value="&quot;/groups/me/reports/3697597f-ee0b-439a-bd98-711fc25fe221/ReportSectionb0f08fb22488bdc55323?bookmarkGuid=438ff4c6-a0c6-44e0-9b09-5417bed5d5c3&amp;bookmarkUsage=1&amp;ctid=24e44192-3fa5-42bd-ad0d-50200c18f050&amp;fromEntryPoint=export&quot;"/>
    <we:property name="reportName" value="&quot;Telangana Growth Analysis&quot;"/>
    <we:property name="reportState" value="&quot;CONNECTED&quot;"/>
    <we:property name="embedUrl" value="&quot;/reportEmbed?reportId=3697597f-ee0b-439a-bd98-711fc25fe221&amp;config=eyJjbHVzdGVyVXJsIjoiaHR0cHM6Ly9XQUJJLUlORElBLUNFTlRSQUwtQS1QUklNQVJZLXJlZGlyZWN0LmFuYWx5c2lzLndpbmRvd3MubmV0IiwiZW1iZWRGZWF0dXJlcyI6eyJ1c2FnZU1ldHJpY3NWTmV4dCI6dHJ1ZX19&amp;disableSensitivityBanner=true&quot;"/>
    <we:property name="pageName" value="&quot;ReportSectionb0f08fb22488bdc55323&quot;"/>
    <we:property name="pageDisplayName" value="&quot;Additional Research -2 &quot;"/>
    <we:property name="datasetId" value="&quot;69760c91-0644-40d4-bc4d-5409b2de0e63&quot;"/>
    <we:property name="backgroundColor" value="&quot;#FFFFFF&quot;"/>
    <we:property name="bookmark" value="&quot;H4sIAAAAAAAAA9VVTW/bMAz9K4PO7uDPws2tydLTUARN0csQBLRMO2oVyZDlpF6Q/z5KdtAml2EYBiy+WCKfyEfSej6wUrSNhP4RtsgmbKr12xbM25eIBUyd21Koqiir8iThacJLHt9FIaF0Y4VWLZscmAVTo30RbQfSBSTjj1XAQMoF1G5XgWwxYA2aViuQ4icOYHJZ0+ExYPjeSG3AhVxasOjC7ghOe6ISfU0oI3ArdrhEbgfrEzba2HFfhFWYV0Ucp3lelDzLktidaQevp/l7vEvqic20siAUEXC2DIoqzZP0LkwiLCDjWegJVkLaEVL08/fGUN2HU/sevLNKyyziRVhAGKdRXNwmtznRsn3jMDOqtNZGcJDM98BgO5R8YDMtu61fzc/sS90Zjk9YeZeywvYUqRTbNY3UUizbsiN1dGE09Xt0Dg5v3+j9zCAlLtkkPAaHE5f7cgeKk/WSyH1dG6zBjtv5X7CsaIRra0C1bhKXNPnQjX79qNXN8xnqoVPj1MMrqeFK+U/JUa4V7tc73Agusb0u/guDN3qvsPwD/iuytELVclSlDxl4HsqSpASzDVA2kr3iFd0VmxzolDYlmmnvr/03YU7KFAcXlfxX4zuuTlJKB18/6eOoRkM5/0Z+Vkf/fG4j2yL9PdxCd7ZtgOMCFHoOzRBDoMfRF0XFuZH5tXHv74I0dpjYC8gOfYPoX8N8Gp/tFzP/9xvrBgAA&quot;"/>
    <we:property name="initialStateBookmark" value="&quot;H4sIAAAAAAAAA9VVwW7bMAz9lUFnd3CcuMhyS7L00jUN0qKXIjBom3bUKpIhyUk9I/8+SnawNpdtGAYsvlgiKfKRz3puWc5NJaBZwg7ZhM2Uet2Bfv00YAGTve3+/vZuur5NltO7BZlVZbmShk1aZkGXaJ+4qUG4DGR83gQMhFhB6XYFCIMBq1AbJUHw79gFk8vqGo8Bw7dKKA0u5YMFiy7tnsJpT7UHn4dUETLL9/iAme2sa6yUtv0+DYtwXKRRNBqP0zyL42HkzpjO62H+Ot4V9cDmSlrgkgA4WwxpMRoPR1/C4QBTiLM49AALLmwfkjaLt0pT3+1pXjfeWYzyeJClYQphNBpE6fXwekywbFO5mDl1WirNMxDMz0Cj6Vpu2VyJeudXiw/2B1XrDNdYeJe03DaUKee7hDi0lMsadqSJrrSieffOzuHtW3WYa6TCOZuEx6A9YZnme5AZWc+BTMtSYwm23y7+AmVBFCZWgzSOiXOYWTeNJlkqefX4Ieqmlj3r4YX0cKH4Z+TIE4mHZI9bngk0l4V/pfFKHSTmf4B/QxbDZSl6VfopA49dW4KUYL4Fqkayl76gu2KTlk4pnaOeNf7af+X6pExRcNbJf0XfcXOSUjr48k4fezXq2vk38rM5+uf9GNkO6e/hFqq2poIMVyDRY6i6HBx9HH1R1JyjzK+1e3/jpLEdY08gakeW+6EwX4M45KnA34zvwf0AaMVM2QsHAAA=&quot;"/>
    <we:property name="isFiltersActionButtonVisible" value="true"/>
    <we:property name="reportEmbeddedTime" value="&quot;2023-10-01T09:25:59.698Z&quot;"/>
    <we:property name="creatorTenantId" value="&quot;24e44192-3fa5-42bd-ad0d-50200c18f050&quot;"/>
    <we:property name="creatorUserId" value="&quot;100320012F6270B1&quot;"/>
    <we:property name="creatorSessionId" value="&quot;8ca66dc5-1041-40cb-9fc8-cfc5cadb3cd8&quot;"/>
  </we:properties>
  <we:bindings/>
  <we:snapshot xmlns:r="http://schemas.openxmlformats.org/officeDocument/2006/relationships" r:embed="rId1"/>
</we:webextension>
</file>

<file path=ppt/webextensions/webextension13.xml><?xml version="1.0" encoding="utf-8"?>
<we:webextension xmlns:we="http://schemas.microsoft.com/office/webextensions/webextension/2010/11" id="{8B55F365-03CA-40C5-80B4-65C2651C4945}">
  <we:reference id="wa200003233" version="2.0.0.3" store="en-US" storeType="OMEX"/>
  <we:alternateReferences>
    <we:reference id="WA200003233" version="2.0.0.3" store="" storeType="OMEX"/>
  </we:alternateReferences>
  <we:properties>
    <we:property name="reportUrl" value="&quot;/groups/me/reports/3697597f-ee0b-439a-bd98-711fc25fe221/ReportSection5023e2a32a48b455c33c?bookmarkGuid=b8362063-b49c-45a1-b717-b057ae5ae8bd&amp;bookmarkUsage=1&amp;ctid=24e44192-3fa5-42bd-ad0d-50200c18f050&amp;fromEntryPoint=export&quot;"/>
    <we:property name="reportName" value="&quot;Telangana Growth Analysis&quot;"/>
    <we:property name="reportState" value="&quot;CONNECTED&quot;"/>
    <we:property name="embedUrl" value="&quot;/reportEmbed?reportId=3697597f-ee0b-439a-bd98-711fc25fe221&amp;config=eyJjbHVzdGVyVXJsIjoiaHR0cHM6Ly9XQUJJLUlORElBLUNFTlRSQUwtQS1QUklNQVJZLXJlZGlyZWN0LmFuYWx5c2lzLndpbmRvd3MubmV0IiwiZW1iZWRGZWF0dXJlcyI6eyJ1c2FnZU1ldHJpY3NWTmV4dCI6dHJ1ZX19&amp;disableSensitivityBanner=true&quot;"/>
    <we:property name="pageName" value="&quot;ReportSection5023e2a32a48b455c33c&quot;"/>
    <we:property name="pageDisplayName" value="&quot;Additional Research -3&quot;"/>
    <we:property name="datasetId" value="&quot;69760c91-0644-40d4-bc4d-5409b2de0e63&quot;"/>
    <we:property name="backgroundColor" value="&quot;#FFFFFF&quot;"/>
    <we:property name="bookmark" value="&quot;H4sIAAAAAAAAA9VUS2/bMAz+K4POxuBn0uXWutlpGIJm6GUIAlpmXLWyZEhyVi/wfx8lu12bywYMA1pfLD5Efh8p8sRqYTsJw1doka3YldYPLZiHDwmLmHqt44s0zXNeLz+leZFny2XGvZfunNDKstWJOTANulthe5A+ICm/7yIGUm6g8dIBpMWIdWisViDFT5ycyeRMj2PE8LGT2oAPuXXg0Ic9kjvJBCX5mFFG4E4ccYvcTdob7LRxs1zEaYYpZCnkF1VeFDzLON2xkzXA/LO/TxqAlVo5EIoAeN1FklTFgqeYpHEcQ1Indez1ByHd7FIN68fOEG+qxtD58pXEotFGcJAs8DNoJzonVmrZt+G0fqXf6t5wvMFDMCkn3ECRatHuqV2OYjnLRqrWxmiq5WycDEF/p3+UBilxzVbxGD1juayPoDhpz4FcNo3BBtwsrv8B5YHas3cGlPVVPodpCVUJHXBy3id7p/dZcPncq7md8TsikHsCi3dMACp9xL9hsCONFaqR88T+HpFvEzFJU1LeAeWjlVDdo3+iqxPd0qZGczWEkbgW5mlq0+iMy9t6guPuac/QzfsXy2Me54nP/5nf3Ri+l3VkLdJq9QfdO0vYcQMKA4ZuiiEw+NGjAlX7noWz8f8vgrbT1LJbkD2GCtEiZiFNyPYLfe9MywgGAAA=&quot;"/>
    <we:property name="initialStateBookmark" value="&quot;H4sIAAAAAAAAA9VUTW/bMAz9K4POxuCPpChyS73s0rUNkqGXITBom3HVypIgyVm9wP99lOx2XS4rUBRYfbH0RJHvkSKPrOZWC+ivoUW2YBdKPbRgHj4lLGJywm5uLq+Wm8vienm1Ilhpx5W0bHFkDkyD7pbbDoT3QOCPXcRAiDU0frcHYTFiGo1VEgT/haMxHTnT4RAxfNRCGfAutw4cercHMqc9xU4+ZxQRKscPuMXKjegGtTJu2s/jNMMUshRm5+VsPq+yrKI7djwNNP9t74MGYrmSDrgkAh47T5JyflalmKRxHENSJ3Xs8T0XbjIp+9WjNqSbstFrn6+cVDTK8AoEC/oM2lHOkeVKdG1Yrf7Ct6ozFW5wH46k464nTzVvC6qPI1/OsoGytTaKcjkdjgcBv1M/c4MUuGaLeIieuSzrA8iK0FMiy6Yx2ICbtqs3sNxTeQpnQFqf5VOalljloKEi4yIpnCqyYPK1k1M54w8kYOYFnH1gAVCqA75GwY4Qy2Ujpo790yLfR2GCuiS/A4pHI6G8R/9EF0e6pUyN5qIPLfGFm6euTaMTLf/XExx2T3OGbt6/GB5TO4963qd/d0P4XuaRtUij1S9U5yxxxzVIDBz06INjsKNHBbL2NQtr4//fOE2nsWS3IDpfLT9tWYhBReSlwFfaT+R+Ay2vBRIoBgAA&quot;"/>
    <we:property name="isFiltersActionButtonVisible" value="true"/>
    <we:property name="reportEmbeddedTime" value="&quot;2023-10-01T09:27:32.488Z&quot;"/>
    <we:property name="creatorTenantId" value="&quot;24e44192-3fa5-42bd-ad0d-50200c18f050&quot;"/>
    <we:property name="creatorUserId" value="&quot;100320012F6270B1&quot;"/>
    <we:property name="creatorSessionId" value="&quot;84fbd310-4950-4fc5-8d67-10480d9831bb&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26FDF3CF-F711-4816-844F-FCAED3CDE11E}">
  <we:reference id="wa200003233" version="2.0.0.3" store="en-US" storeType="OMEX"/>
  <we:alternateReferences>
    <we:reference id="WA200003233" version="2.0.0.3" store="" storeType="OMEX"/>
  </we:alternateReferences>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B52B5357-F5FB-4340-8A15-D72E5E8686E4}">
  <we:reference id="wa200003233" version="2.0.0.3" store="en-US" storeType="OMEX"/>
  <we:alternateReferences>
    <we:reference id="WA200003233" version="2.0.0.3" store="" storeType="OMEX"/>
  </we:alternateReferences>
  <we:properties>
    <we:property name="backgroundColor" value="&quot;#FFFFFF&quot;"/>
    <we:property name="bookmark" value="&quot;H4sIAAAAAAAAA+1YWW/jNhD+Kwu97ItTkLqVt1yLLpotgs0iRbEwjCE5srmRJUGi07gL//cOKdmJHedymnaR9k2cIYff3EN995Ru6wLmv8IUvX3vsKoup9BcvuPewCvXaVkOPjAuUhnGceInSZIx2lXVRldl6+1/9ww0YzQXup1BYQUS8etw4EFRnMHYrnIoWhx4NTZtVUKh/8RuM7FMM8PFwMPruqgasCLPDRi0Yq9oO60JCv8poBtBGn2F5yhNR/2MddWY5Xrgtd2Xg7TOs8LchUdVaUCXJNjSmMpQBTJiyP0gTUOJjFt6q8tx0UO8OftlXluzGLw2orq2FhDfSL6VtFiQCswHnzEIOfORiySTKQSPStNTstBdWVEUCz+VjCUMMsbChAxvz+a6MD14MT+5rhuyNNm/k3VEdhtXjZZ0j7Nog23bq39UFbOp+zpZo59Xs0biZ8wdqzTazEmS0tMRBYghWYTJAjprKvJez+wYjj6p/jhqkC5W3j5bDFZYDtQVlJKom0A+IbSzBp+KJCenj1oD0/oODlMZKEaqkrMplqYdNTgmZNigos+rLeiGRHnQGe0EavwE9V1/ZClPFYdUiTCOsjAMefhG/HEwHpPhYJkmJy9A+YCvsCOP5ISKApTtykMfZmWfouxvdVgYCJ4rJQQLuUqTOIiZvN9hfcX74JhZRGUgAykllTpfoOJ+SBdsdWonzkq7WBYrn5RqqqmT21dXu3NlpdOKjh6TlC8gChylGYTIk2QvYJnaC6Oc7QnJ8r0wyASCyJLAT+h4pzCZZOD9NkGbP1+te0qll577uOGntt/yBA92Cwd0w2+/IzREo1svoJi5wk5CTzUp3bnDkWmjz3x+6nbey/cdf0juGS42o/BnTQcaOZmf4hUWd+Gu+HdZS7QX0Oiuf/TaPCO1bMOxmvf+Wony1owxpeYxcftuwfGsK9/dECy7V2JpvfWw5gNPgpygOr7pwJ2vtHLtQtKFH1WXftOaoLTLZFyuftGlzQ97UW6en6e7ROD2uBh4n/V44iA8EBMuIdfnDcvybHl6gzr79+vsezb2N+pNHCUhi0FFEikw0GeSi5t6c2/h/vdSZrPO/yNZc6uX/d9XbzA+NP28rLdKh/FoAo1Zb6+0aBQ2h3NXtI51sxyyqfOd/NA2sH2se0TQ8W+3Xgt9RM2f3jKfHULDbiyBIBdRglGSCpXFsR+m6e4vjkAmIogjwUAEGc0sDEX8qDRwah/OjHGZuvnwSDDMU5nwAIIQWMg4ly8UGSOTccp47KNUIWOBSNkLRQapiHIuROb77vkWxjx9dBz/0UZgWZrH0/QJleZ1E2mJ8tmw/lv96SmPFQPyEtUBHXlOVeWbVfWtG/Y1qvRuUd/VbIXK91EEUvoYSM4URPHuxWaH7rJ8ndwCneuWpp/RfNdQLLSkZ+vtAPSm2IxdJNB94FSpu/s0dvxKOTY6TbcOv+8PodXyfTf+Di2urX5cPSVfxxrDRT9+b1Oumpm2pin7DErcoiQpB6VC9Yii7n+m5y4hu2p6UTxywP7lXJllsfgLdR0P2n8VAAA=&quot;"/>
    <we:property name="creatorSessionId" value="&quot;c11293d1-05f4-4958-a04b-351915beb27a&quot;"/>
    <we:property name="creatorTenantId" value="&quot;24e44192-3fa5-42bd-ad0d-50200c18f050&quot;"/>
    <we:property name="creatorUserId" value="&quot;100320012F6270B1&quot;"/>
    <we:property name="datasetId" value="&quot;69760c91-0644-40d4-bc4d-5409b2de0e63&quot;"/>
    <we:property name="embedUrl" value="&quot;/reportEmbed?reportId=3697597f-ee0b-439a-bd98-711fc25fe221&amp;config=eyJjbHVzdGVyVXJsIjoiaHR0cHM6Ly9XQUJJLUlORElBLUNFTlRSQUwtQS1QUklNQVJZLXJlZGlyZWN0LmFuYWx5c2lzLndpbmRvd3MubmV0IiwiZW1iZWRGZWF0dXJlcyI6eyJ1c2FnZU1ldHJpY3NWTmV4dCI6dHJ1ZX19&amp;disableSensitivityBanner=true&quot;"/>
    <we:property name="initialStateBookmark" value="&quot;H4sIAAAAAAAAA+1Y60/bSBD/Vyp/6Zdw2vXbfONVXQW0CCpOpyqK9jFOtji2td5w5Kr87ze7dgIJAUIovYq7b/HM7sxv3rP57knV1AWbfmJj8Ha9/aq6GjN99Y56Pa/saJ8/H5/unR8PPu2dHiG5qo2qysbb/e4ZpodgLlUzYYWVgMSv/Z7HiuKMDe1XzooGel4NuqlKVqi/oT2MLKMnMOt5cFMXlWZW5IVhBqzYazyO36ib/hagRiaMuoYLEKalnkNdaTP/7nlN+8tBWuZZYU7hQVUapkoUbGlEZiADERGgfpCmoQBCLb1R5bDoIN7e/TKtrR8M3Bhe3VgP8G8o30qazdAE4jOfEBZS4gPlSSZSFjwpTY3RQ/dlRVHM/VQQkhCWERImceLbu7kqTAeeT49uao2eRv+3sg7Qb8NKK4F6nEc1NE1n/kFVTMbu19ES/aKaaAHnkDtWaZSZoiSpxgPMCIOyEJMFdKYrjF7HbBmOPqr+OtCAiqW3S2a9BZY9ec1KgdRVIKfAmomGTZHkGPRBY9i4vofDVIYVA1mJyRhK0ww0DBEZaJD483oNuj5SHg1GM2I1nLL6fjyylKaSslTyMI6yMAxp+EbisTccouPYvEyOXoDykVhBSx6IETYFVjaLCH2YlF2Jkh8asDDgNJeScxJSmSZxEBPxcMC6FvfBMbMI20DGhBBJkvgcJPVDVLA2qK04K+1y3qx8NEpXYye3a6f25MJLJxVePUQpXxgvYJBmLASaJDsByeROGOVkhwuS74RBxoHxLAn8BK+3BqNLet4fI7D189WGp5RqHrmPK3FquiMbRLD9cEBX4vYnMI001HrJiolr7Cj0RKHRbTgcGQ/6xKcn7uSDfN/x+xie/mw1C39XeEGL0fQErqG4D3fBv8+ao71kWrXzo7PmGaVlB461vIvXQpS35IwxDo+RO3cHjmdD+e6WYNmdEXPvLac17XmCiRHIw9uR28ZKSTcuBCr8KNvyG9cIpZkX4/zrWJW2Pqyi3Dy/TrfJwPV50fPO1XDkIDySE64glxcMy/Jse3qDNvsP2+x7NvdX+k0cJSGJmYwEYGKATwTlt/3mwcb975XMap//KVVzZ5b9P1dvMT62/bxstgqH8WDEtFker/ihJej9qWtah0rPl2ycfEe/tA/sHGsfEXj9253XQpdR081H5rNTqN+uJSzIeZRAlKRcZnHsh2m6/YsjEAkP4ogTxoMMdxYCPH5SGnNm70+McZW6+vBIIMxTkdCABSEjIaFUvFBkDETEKaGxD0KGhAQ8JS8UGaQ8yinnme+751sY0/TJdfxXW4FFaZ4u0w06zesW0hzls2H9t+bTJo8Vw8QVyD288pyuSle76lt37Gt06e2yvu3ZEqTvAw+E8CEQlEgWxds3my2my/x1cgd0rhrcfgbTbVOxUAKfrXcT0BuDHrpMQH3MmVK3+hS0/Eo6NjhL1y6/7/dZo8T7dv3tW1xr47h4Sr6ON/qzbv1eZ1w1MU2NW/YZK2GNkWgcKyXIJwy1f1p6Tge6VeGDYsPzHbh/AHQDEKZvFQAA&quot;"/>
    <we:property name="isFiltersActionButtonVisible" value="true"/>
    <we:property name="pageDisplayName" value="&quot;Stamp Registration&quot;"/>
    <we:property name="pageName" value="&quot;ReportSection&quot;"/>
    <we:property name="reportEmbeddedTime" value="&quot;2023-10-01T06:35:49.532Z&quot;"/>
    <we:property name="reportName" value="&quot;Telangana Growth Analysis&quot;"/>
    <we:property name="reportState" value="&quot;CONNECTED&quot;"/>
    <we:property name="reportUrl" value="&quot;/groups/me/reports/3697597f-ee0b-439a-bd98-711fc25fe221/ReportSection?bookmarkGuid=d38f9f9c-f5ef-439d-a98e-f90d07ef8d3a&amp;bookmarkUsage=1&amp;ctid=24e44192-3fa5-42bd-ad0d-50200c18f050&amp;fromEntryPoint=export&quot;"/>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26FDF3CF-F711-4816-844F-FCAED3CDE11E}">
  <we:reference id="wa200003233" version="2.0.0.3" store="en-US" storeType="OMEX"/>
  <we:alternateReferences>
    <we:reference id="WA200003233" version="2.0.0.3" store="" storeType="OMEX"/>
  </we:alternateReferences>
  <we:properties>
    <we:property name="backgroundColor" value="&quot;#FFFFFF&quot;"/>
    <we:property name="bookmark" value="&quot;H4sIAAAAAAAAA+VXbU/bMBD+K8ifoykvTdvwDQpok2BCMLEPE6qu8aU1uHFkO4Wu6n/f2UmBAmO8iI1qXyrbd7l7nrvzXb1gXJhKwvwrTJFts12lLqegL7ciFrBy/SzlcQLFKI141M+AR2mYAmmpygpVGra9YBb0GO2ZMDVIZ5AOf5wHDKQ8hrHbFSANBqxCbVQJUvzERplEVte4DBheV1JpcCZPLVh0ZmekTnuCEn1KyCPkVszwFHPbnJ5gpbRt95hFo16ahb0R8DjLik6IXfrGNFIP88/6pFQIacmvW47m+9eVJi6LVUgOvDAKuzwZ9TpxWBSdTtLrjrhzZeeV0xkQ+rHSIgdJh405Z+1sxSYO2IFWU2+3DT8nzf3SCjt3GzEdcheCgH3zJsMlBfP7BDX6bwaq5KIJwYJ98b8OJxrTEPUqsp7ek7jdqap1jidY3G689yVl4Fgryo9HUAhD6IdzBE0icn4GsvZZJduHgggRN0fJHZN+HMbxodM8X9JPk807Xp+F5iH9J0EFbKKuBhpJkbPtyHud+Zqi8FgQZZvDPu+FHLIeJRuyNOmnvTD9fZrbFO7wGZQ5uqysM9kZjzWOYRX8/TfQLKiah1ZDaVxRPiBboxw6NEMu0KD08oO6bEs/vB+AcBl8SPQo6bbRXdhU/MpOXJVsKPoKrVYvqp315rVO4LOge6/zyfwQZygfYr2RPxSt0J2BFk2Pb3vPq/m2jfPGIFsLwZR6wMTr3QHF9ojc1u2BE7dU2NHNB6+JzCsanDDuWlhzP3krwSNYXIszohzLdnj6EelXzZhguYcxmADFiObz6AKdg+0Ffac0R707901uT+jVCI2CN9Xhc5m4EdIMb5Jf3JnIbVAbXP9DfbkBGbAuht28myZpiH2epEUW9zsO0JPZBR+23dpaj+ZOep3JJEz6OXaLqMAogSzM+xsx52Y4EbnEgQRjhkfKKj1ox/vGtNtHKMxpv8EkdmqrTkR+aSZwtcE0Xj67/32P/7vBfO5f7SfD9w5jKb4/lj5aP3reQHufknEjxLf820iyKdID3C1UbU0FOR5D2TwWq8aGQK9HlQQld3nza/8ufeQ955/rzLvx3n4B4jl+Di4QAAA=&quot;"/>
    <we:property name="creatorSessionId" value="&quot;13669248-c6cf-4963-a0ed-7772f6929daa&quot;"/>
    <we:property name="creatorTenantId" value="&quot;24e44192-3fa5-42bd-ad0d-50200c18f050&quot;"/>
    <we:property name="creatorUserId" value="&quot;100320012F6270B1&quot;"/>
    <we:property name="datasetId" value="&quot;69760c91-0644-40d4-bc4d-5409b2de0e63&quot;"/>
    <we:property name="embedUrl" value="&quot;/reportEmbed?reportId=3697597f-ee0b-439a-bd98-711fc25fe221&amp;config=eyJjbHVzdGVyVXJsIjoiaHR0cHM6Ly9XQUJJLUlORElBLUNFTlRSQUwtQS1QUklNQVJZLXJlZGlyZWN0LmFuYWx5c2lzLndpbmRvd3MubmV0IiwiZW1iZWRGZWF0dXJlcyI6eyJ1c2FnZU1ldHJpY3NWTmV4dCI6dHJ1ZX19&amp;disableSensitivityBanner=true&quot;"/>
    <we:property name="initialStateBookmark" value="&quot;H4sIAAAAAAAAA9VX207jMBD9FeTnCOXSW3grBbQrKCBYsQ8rVLnJpDW4cWQ7hSzqv++Mk3Itd2mhL1XsmcycM2PPSW9YKkwheXXIZ8C22LZSlzOuLzcC5rG82Ts62h/2T/ZHh/3hLm6rwgqVG7Z1wyzXE7BnwpRcUgTc/HPuMS7lMZ/QKuPSgMcK0EblXIq/UDujyeoSFh6D60IqzSnkqeUWKOwc3XGNuYPNCDPyxIo5nEJi690TKJS2zRriYNxtx353zNMwjrOWDx18x9RWB/N1f3TKhLSYlx7H1e51oZHLzbIGe84Y+J00GndboZ9lrVbU7YxTSmWrgnwGiH6itEi4xM06HEU7W7IJPban1czFbeqdouduboWtaCFmo5RK4LFfLqS/wGL+noIG985A5amoS3DDfrpfwgnG1ESdiyxnjyy0OlWlTuAEsruFy77ADhxrhf1xCDJhEP2oAq7RhMnPuCxdVzH2gUBCyI0o0Tb6h34YHpDn+QJ/6m7ey/omNE/pvwjKY1N1NdCAjinbClzWuTtTWB7LRd70sJd2/ZTHXWw2j9tRr93128+3uWlhP53zPAHqykMm/clEw4Qvi7/7CZoZnuaR1Tw3dCifkC1BjgjNKBVgQDr7Xpk3R99/XAB/4X1L9CDxtuFdWFf8yk7plKwp+gKsVu86Ow+H10MCPwTee51MqwOYg3yK9db+1LREd8a1qGd8M3s+zLcZnLcB2YMSzHAGTJ3fPVBsB8lt3G2QuaHChrcvfKQyHxhwwtC1sOZx85aGFVhoxBmRT2Qjnk4i3VMtEyxxMAZTjjVCfR5fACVArxmgPtPDX9XoTlFnFODsc5rjQ35Nz+Bm4coxH+wgKpqztD5FEX/NPwi7USvajHpxLwpbcejeJ4XAIEqnoLcrh2ZH6KWoB96nbsZba0uiVn9OoP3i3jdC0+bq7TL67tznrogd8DtJpx21feilUTuLw16Lwr3YYe6AbpfWuhN/12IXMvKjXgKdLMggiHjsJ7210Lo5TEUiYSC5MaOhskoPGolfm5G7gkKF6zUm0S+tOhHJpZnyqzWm8X79/vo5/3+L+dbP7RfL92Fpel4IwsdC8N3m0VdLiBv5q0ReldYUPIFjnsMKsceTxPOU+vaieNP/8kbuhRFj+ZrYL/0bcP8A6JAHfVIQAAA=&quot;"/>
    <we:property name="isFiltersActionButtonVisible" value="true"/>
    <we:property name="pageDisplayName" value="&quot;Transportation&quot;"/>
    <we:property name="pageName" value="&quot;ReportSectione91b75907bad299f40e6&quot;"/>
    <we:property name="reportEmbeddedTime" value="&quot;2023-10-01T06:55:40.316Z&quot;"/>
    <we:property name="reportName" value="&quot;Telangana Growth Analysis&quot;"/>
    <we:property name="reportState" value="&quot;CONNECTED&quot;"/>
    <we:property name="reportUrl" value="&quot;/groups/me/reports/3697597f-ee0b-439a-bd98-711fc25fe221/ReportSectione91b75907bad299f40e6?bookmarkGuid=f2d48366-d959-4a69-b3b6-afe59dfda7b5&amp;bookmarkUsage=1&amp;ctid=24e44192-3fa5-42bd-ad0d-50200c18f050&amp;fromEntryPoint=export&quot;"/>
  </we:properties>
  <we:bindings/>
  <we:snapshot xmlns:r="http://schemas.openxmlformats.org/officeDocument/2006/relationships" r:embed="rId1"/>
</we:webextension>
</file>

<file path=ppt/webextensions/webextension5.xml><?xml version="1.0" encoding="utf-8"?>
<we:webextension xmlns:we="http://schemas.microsoft.com/office/webextensions/webextension/2010/11" id="{B832F17E-D2AB-4BE9-BBBE-E14E6DA5611C}">
  <we:reference id="wa200003233" version="2.0.0.3" store="en-US" storeType="OMEX"/>
  <we:alternateReferences>
    <we:reference id="WA200003233" version="2.0.0.3" store="" storeType="OMEX"/>
  </we:alternateReferences>
  <we:properties>
    <we:property name="backgroundColor" value="&quot;#FFFFFF&quot;"/>
    <we:property name="bookmark" value="&quot;H4sIAAAAAAAAA9VVTW/bMAz9K4POwSAnaebklnrpaRuCdOhlCAJaoh01imVIclrPyH8fJTtY20sHFDvEF4sfJt8jjaeOSeVqDe0POCJbsFtjDkewh08JG7HqtW82A8wTOUlyMeMgb6bjaUpZpvbKVI4tOubBlugflGtAh4Lk/LUdMdB6DWWwCtAOR6xG60wFWv3GPplC3jZ4HjF8rrWxEEree/AYyp4onWyCknyeUEcQXp3wHoXvvRusjfWDfZMgFrM053yMfJ4IzqWgb1wfjTDfzw9NI7DMVB5URQCCj09gPoNCwDSBCYc0zWUa/IXSfkjJ29VzbYl3dxnfXQyOv3DEVM6nY0gkzHGe8Jxg+bYOORkxLY1VAjSLM7Doesody4xujvG0euW/N40VuMEihiqvfEuVpDruaKWeannHzjTRtTU07yHYB6J/b54yi9RYsgU/j7oLlqU8QSXI+xbIsiwtluAHc/UBlAWtcOctVC5s4i3ME+6V0JhpcG63LAlxo31jMebdNdWwd35NLBpvNkoc3B6erpiG8fvwn18vge/GG5u1ZF89CbDvU9iSx6mq1IPO/hW2nz0zTdqW7YEakpDnjxhEY9HRV8ZKtLdtFLKvyl60Nhl9iOS/qtN5e1F5ij++kO5BKHtc/6f39hyfl/NgR6SLLRxM410NAtdQYcRQ9zUUxjz6O6CSYfbxbMP7myL570f/ALrBuGu6BllsE7v9AVKRN9+GBwAA&quot;"/>
    <we:property name="creatorSessionId" value="&quot;16905cf5-7f75-4965-bbde-c326d317353f&quot;"/>
    <we:property name="creatorTenantId" value="&quot;24e44192-3fa5-42bd-ad0d-50200c18f050&quot;"/>
    <we:property name="creatorUserId" value="&quot;100320012F6270B1&quot;"/>
    <we:property name="datasetId" value="&quot;69760c91-0644-40d4-bc4d-5409b2de0e63&quot;"/>
    <we:property name="embedUrl" value="&quot;/reportEmbed?reportId=3697597f-ee0b-439a-bd98-711fc25fe221&amp;config=eyJjbHVzdGVyVXJsIjoiaHR0cHM6Ly9XQUJJLUlORElBLUNFTlRSQUwtQS1QUklNQVJZLXJlZGlyZWN0LmFuYWx5c2lzLndpbmRvd3MubmV0IiwiZW1iZWRGZWF0dXJlcyI6eyJ1c2FnZU1ldHJpY3NWTmV4dCI6dHJ1ZX19&amp;disableSensitivityBanner=true&quot;"/>
    <we:property name="initialStateBookmark" value="&quot;H4sIAAAAAAAAA9VVwW7aQBD9lWrPVmWHNAVuxCWXlARBlUuE0Ngemw3LrrU7JnER/97ZtVHTXBIp6gEu7LwZz7w3az0fRCFdraC9gx2Ksbg2ZrsDu/2SiEjoHru/v51NFrfru8lsyrCpSRrtxPggCGyF9CBdA8p3YPBxFQlQag6Vj0pQDiNRo3VGg5K/sSvmFNkGj5HAl1oZC77lkoDQt91zOcc8O/k64ImQk9zjEnPq0AXWxlIff0sQy6thFscXGI+SPI6LnJ9xXTbQfL/eDw3EUqMJpGYCHosHMLqCMofLBAYxDIdZMfR4KRX1JVk7fakt6z6c9nUTkhffY8RhMbq8gKSAEY6SOGNa1Na+JmWllbEyByXCDiy6TvJBpEY1u3Ca/oMvTWNzXGAZUpoktdypkLs13yFxL3LiyBudW8P77pNdIuAb85xa5MGFGMfH6HDiMin2oHNG3xKZVJXFCqgPp59gWfIVrsmCdv4m3tLc40bmClMFzq0nFTNuFDUWQ91No/t7j89JRUNmIfOt28DzGcswtPHv+fkKmBkyNm05PnsRYN+XsGLESV2p3mf/GtuvTplib0s3wAPZyLMn9KYxPvBTxhZor9tgZD+kPXltEn1K5Efd6bg6uTznn15Zd2+UHa//M3t1DL/X+xA75A+bP5iGXA05zkFj4FB3PSSGOn47QBd+9+Fs/f9Pyfbfrf4BVOO37r91Iszgy5CZwg/W9+T+AJJIk6imBwAA&quot;"/>
    <we:property name="isFiltersActionButtonVisible" value="true"/>
    <we:property name="pageDisplayName" value="&quot;Additional Research -4&quot;"/>
    <we:property name="pageName" value="&quot;ReportSection51eef68b002e091c00dc&quot;"/>
    <we:property name="reportEmbeddedTime" value="&quot;2023-10-01T07:03:18.703Z&quot;"/>
    <we:property name="reportName" value="&quot;Telangana Growth Analysis&quot;"/>
    <we:property name="reportState" value="&quot;CONNECTED&quot;"/>
    <we:property name="reportUrl" value="&quot;/groups/me/reports/3697597f-ee0b-439a-bd98-711fc25fe221/ReportSection51eef68b002e091c00dc?bookmarkGuid=6f19e62b-7f44-4676-89b5-40feb4f698fc&amp;bookmarkUsage=1&amp;ctid=24e44192-3fa5-42bd-ad0d-50200c18f050&amp;fromEntryPoint=export&quot;"/>
  </we:properties>
  <we:bindings/>
  <we:snapshot xmlns:r="http://schemas.openxmlformats.org/officeDocument/2006/relationships" r:embed="rId1"/>
</we:webextension>
</file>

<file path=ppt/webextensions/webextension6.xml><?xml version="1.0" encoding="utf-8"?>
<we:webextension xmlns:we="http://schemas.microsoft.com/office/webextensions/webextension/2010/11" id="{410EE5E9-E3D7-4AEA-80E1-897554CE9465}">
  <we:reference id="wa200003233" version="2.0.0.3" store="en-US" storeType="OMEX"/>
  <we:alternateReferences>
    <we:reference id="WA200003233" version="2.0.0.3" store="" storeType="OMEX"/>
  </we:alternateReferences>
  <we:properties>
    <we:property name="backgroundColor" value="&quot;#FFFFFF&quot;"/>
    <we:property name="bookmark" value="&quot;H4sIAAAAAAAAA+1YbW/cNgz+K4U+O4Nf7s52vrWXBCt2GIKkyDAMQUBbtE+tbBmSLuvtcP99lOTL5aVNUwRF1zVfDIukyYcvIglvGBdmkLD+HTpkh+yNUh860B9eJSxi/V1ayqskwRySMi6TBPK6TGOSUoMVqjfscMMs6BbthTArkE4hEf+6jBhIeQqtOzUgDUZsQG1UD1L8g0GYWFavcBsx/DhIpcGpPLdg0am9JnE6E5Tkl4wsQm3FNZ5jbQP1DAel7XiexJM8q3Ms0smkmOWzaTFzKE3gephflndGPbC56i2IngA4Wp1maTaDGgCmdVZUFedethHSjiLV+vjjoMnvzS58J57Z5JNplVVTns6qGEteZrMZwbLrwcnMydNWaVGDJGJQ57Rd7DxPI3aiVef1jqlykse9FXZNh4WiT49IyzuoJF6VcR5PeFYdQDlNDiYNh4MiT6uDJikmSZlMkc9cIN956/GWcvTHEjV69eQyFyGyG/bWP51LaEyInxeRq+4ex53O1UrXeIbN/uCBbimxp1pR2j3YPxE00cjqBciVrxJSuhDkNPnv3HZkEkzjNFk4ycstPUJ13DL3q6APdL1cL/Aa5UM4N/yHrB2aC9AiFNuI9lGXbsLdUAleGQvdYLxzY0putLE7/nZUREsvdwsRc9l6tSc49ujHLkARW6q/5xpJkFOaIlZDvUR+tL+xIR2CO3CmJoNv/etcdQNBMcGF/ek30QdFC2xsYD0hkc8qsk+nPmJnol16CI+kfesE7/Ynx2KuFDafvjp3C+Tr3OOiuyJrlnRZcx/4jvEwLbewvObX0NdEvQ/kddtqbGF3q46fgdKXntXQG9fE7sNsViivHBryBA2Gq3ey6sdWGf8o6Ae0Wv2w6FHSbKFq+TJ+19SM6Fs5DsL95Am9mUkaPvMlkDWatNV7dKV5uKGvlOao36x9AzgSejcMk+hZHj71DrjAP2b1/96a3fAKawgpe39rtxjb0frpc/KrY3/p+2JeNDnPS1pf4qwoeJHw+mUX+ba7SPqyi/yMu0j6+V0kfdlFXnaR/zb6n2AX+c6z2LeGfTxYh7r13VutrBmgxlPowzgbgg6BXo5KA3qOfHzXn+lA/p9J6EDe2r+phLWFsxEAAA==&quot;"/>
    <we:property name="creatorSessionId" value="&quot;4e6fac63-700b-4850-94b3-0271990e35e3&quot;"/>
    <we:property name="creatorTenantId" value="&quot;24e44192-3fa5-42bd-ad0d-50200c18f050&quot;"/>
    <we:property name="creatorUserId" value="&quot;100320012F6270B1&quot;"/>
    <we:property name="datasetId" value="&quot;69760c91-0644-40d4-bc4d-5409b2de0e63&quot;"/>
    <we:property name="embedUrl" value="&quot;/reportEmbed?reportId=3697597f-ee0b-439a-bd98-711fc25fe221&amp;config=eyJjbHVzdGVyVXJsIjoiaHR0cHM6Ly9XQUJJLUlORElBLUNFTlRSQUwtQS1QUklNQVJZLXJlZGlyZWN0LmFuYWx5c2lzLndpbmRvd3MubmV0IiwiZW1iZWRGZWF0dXJlcyI6eyJ1c2FnZU1ldHJpY3NWTmV4dCI6dHJ1ZX19&amp;disableSensitivityBanner=true&quot;"/>
    <we:property name="initialStateBookmark" value="&quot;H4sIAAAAAAAAA+1Y60/bMBD/V5A/hymPtkn5BgU0RLchQEzThConvqRmThzZLqOr+r/vbKeU95jQtBdfqvjufPe7h+9OXRDGdSvo/D2tgWyRHSm/1FR92YhIQJqO9uHD4bvt48PJ++13e0iWreGy0WRrQQxVFZgzrmdUWA1I/HweECrEEa3sqaRCQ0BaUFo2VPBv4IWRZdQMlgGBq1ZIRa3KE0MNWLWXKI5ntB29SdAiLQy/hBMojKceQyuV6c69sJcmRQpZ3Otlg3TQzwYh3tGe62D+WN4adcBGsjGUNwjA0oo4iZMBLSil/SLJ8pwxJ1tyYTqRfL531Sr0e7GK175jlmmvnyd5n8WDPIQhGyaDAcIy89bKjNDTSipeUIFEr85qO1t5HgdkX8na6e1yYyX3GsPNHA9jiVd3UcspzQVMhmEa9liSb9JhP9rslYxuZmmcb5ZR1ouGUR/YwAby1FkPl5ijj1NQ4NSjy4z7yC7Igfu1LoHWPn5ORMzqOxx7OpEzVcAxlOuDA7rExB4piWl3YD8BVUhDq2dUzFyVoNIxR6fRf+u2JaNgHMbR2EqeL/HHV8cNc285XlDFdD6GSxD34Vzz77NWaM6o4r7YOrRPunQd7hJLcKINrVvtnOtScq2N3PK3xiKaOrkbiIjN1saaYNmdH6sABWQqv44UoCDDNAWkoMUU2O76ifp0cGbB6QINHrjPkaxbhKK9C+vTIW+8ojGUxrOekcgXFdnDqQ/IMa+mDsITaV9awdsNybKILYXFw0/ndoH8nHuM1xO0ZlCX0XeBrxj303IDyza7pE2B1LtAtqtKQUVXr2rvBShd6RlFG22b2F2Y5QzExKJBT0CDf3r7s6ZrleHfgr4Fo+Rfix4Ezhaslh/jt01N86YS3SBcTx7fm4nA4TOaUrSGkza/AFuaWwu8JRUDtTN3DWCXq9UwjIIXefjcN2AD/5TVf7012+Hl1xBUdnFjt+ja0fz5c/KnY3/u+mKalSlLh7i+hEmWsSxixesu8mt3kfh1F/kfd5H48V0kft1FXneRPxv9f7CL/OZZ7FrDOh6kBlW57i1nRre0gCPa+HHWeh0cnByWBm0YsO5bPdKB7B8jbuOyyeDY7J4p34H7Dk2rvTPTEQAA&quot;"/>
    <we:property name="isFiltersActionButtonVisible" value="true"/>
    <we:property name="pageDisplayName" value="&quot;Transportation -2&quot;"/>
    <we:property name="pageName" value="&quot;ReportSection40473c7e824486765860&quot;"/>
    <we:property name="reportEmbeddedTime" value="&quot;2023-10-01T07:05:19.565Z&quot;"/>
    <we:property name="reportName" value="&quot;Telangana Growth Analysis&quot;"/>
    <we:property name="reportState" value="&quot;CONNECTED&quot;"/>
    <we:property name="reportUrl" value="&quot;/groups/me/reports/3697597f-ee0b-439a-bd98-711fc25fe221/ReportSection40473c7e824486765860?bookmarkGuid=d2449f7b-6d8c-4d21-a0e7-c7b0b9d08047&amp;bookmarkUsage=1&amp;ctid=24e44192-3fa5-42bd-ad0d-50200c18f050&amp;fromEntryPoint=export&quot;"/>
  </we:properties>
  <we:bindings/>
  <we:snapshot xmlns:r="http://schemas.openxmlformats.org/officeDocument/2006/relationships" r:embed="rId1"/>
</we:webextension>
</file>

<file path=ppt/webextensions/webextension7.xml><?xml version="1.0" encoding="utf-8"?>
<we:webextension xmlns:we="http://schemas.microsoft.com/office/webextensions/webextension/2010/11" id="{1920B26A-7603-4303-A6C1-D837EFB33450}">
  <we:reference id="wa200003233" version="2.0.0.3" store="en-US" storeType="OMEX"/>
  <we:alternateReferences>
    <we:reference id="WA200003233" version="2.0.0.3" store="" storeType="OMEX"/>
  </we:alternateReferences>
  <we:properties>
    <we:property name="backgroundColor" value="&quot;#FFFFFF&quot;"/>
    <we:property name="bookmark" value="&quot;H4sIAAAAAAAAA+VXbW/bNhD+KwU/y4PeLFn9ljrNVswogjjIMAxBcCLPNltJFCg6q2f4v+9IyrEdJ637snUv/mCIvNPxee6O99hrJmTXVrB6CzWyl+yVUu9r0O9fRCxgzeFelOZRBHEYpyUv8nDEETLyUq2RqunYyzUzoOdobmS3hMoGpM3fWBmlWRFCVKRhzHkSizzJ2G3AoKouYW59ZlB1GLAWdacaqOQf6EOQyeglbgKGH9pKabAHTQ0YtIfdkzutCWD0Q0I4gBt5j1Pkxu9eYau06ddxkQ+jNERellleYkQPOb3TeasD/2l/e6gDNlaNAdkQALvHR8koL4cJF5QfSzMbJXZ/JivTu5Sr1x9aTdlYb5N64YxZOSyjLIQcgYcxxMlwaFNqVq31GRPTudKSQ0WbPpyNdrNlHgfsQqvaxe0LaD1fN0aaFS0mil49pyjXUFZ4V2QxptkIBkQpHKSC88GoGOWDnEeQRbwIC7Blv3anhxuq0S8L1OjCE2UhfWbX7I37tpSw63z+nEu1rB9Z7GqqlprjFc52Cwd0Q4W91IrK7sD+iqBpj069gWrpeoeCTiSRJv6Wtt0mR+rAeGI9bzf05btj77ifJL2g+WI1wXusjuE82I9NWzQ3oKVvth7tRyk9pHtGLXh3Pb2Tl2fTqaPXF+UhHjtgXFMbLZzfHiZm6/Vit2HNPZNtigK2UL+PNZKjoEIFjANfoDjf3WRfECksvI7TgW/c41jVLUHpPInd6mfZ+EATnBlvOqGUX9VmTxc/YFdyvnAQPlL4jXU8nFvWxGwzrLeX50zcQ8MpQY/742w+1ziHbS8fEvw84scF36NkZ4vypC6WTT+VhkfV24N8eN/xbwB2iMTepU4286qfv7uB50cCMxqxhtYO/fIdRbGzjd5RWqB+tXI9dy71dgJHwXM37z97M+308jpEwd7ticuPWi3b06fkZxby1t2IJ4X2NB3KkzxN00JgIQrS95HIRuVfp0PxLJ1FEReDSJTpIIVZMSjiNBkkkA3TUiRlwsuTdOitMseJ/O7ilDyI0z9QnoyGprM/dP6/+nRS+32hPiXP61NyqE/fbtgLWd/RaYZi0UR+BHxreGLc/wu18pMKxR2m8QKowU9TqfixSn1vzs9qSN8xqy+QkVNbxA+tzX7mWI30p84+qKXpWuB4CY2fxa2PIdH5UedAI1D0z/qZS+L+7LF+ONLnT/6GsmiCDgAA&quot;"/>
    <we:property name="creatorSessionId" value="&quot;605bf172-9651-4680-83fa-79dbf1c04be4&quot;"/>
    <we:property name="creatorTenantId" value="&quot;24e44192-3fa5-42bd-ad0d-50200c18f050&quot;"/>
    <we:property name="creatorUserId" value="&quot;100320012F6270B1&quot;"/>
    <we:property name="datasetId" value="&quot;69760c91-0644-40d4-bc4d-5409b2de0e63&quot;"/>
    <we:property name="embedUrl" value="&quot;/reportEmbed?reportId=3697597f-ee0b-439a-bd98-711fc25fe221&amp;config=eyJjbHVzdGVyVXJsIjoiaHR0cHM6Ly9XQUJJLUlORElBLUNFTlRSQUwtQS1QUklNQVJZLXJlZGlyZWN0LmFuYWx5c2lzLndpbmRvd3MubmV0IiwiZW1iZWRGZWF0dXJlcyI6eyJ1c2FnZU1ldHJpY3NWTmV4dCI6dHJ1ZX19&amp;disableSensitivityBanner=true&quot;"/>
    <we:property name="initialStateBookmark" value="&quot;H4sIAAAAAAAAA+VX227bOBD9lYLP8kI3S1bfXCfZLeKmQRxksVgExogc22wlUaDobF3D/75DSo7tuGnd7qV7eTHEmdHwHM5wjrVmQjZ1AasrKJG9ZK+Uel+Cfv8iYB6rOtvbt5dvhjeX06vhm3Myq9pIVTXs5ZoZ0HM0d7JZQmEzkPHXe49BUVzD3K5mUDTosRp1oyoo5Edsg8ll9BI3HsMPdaE02JQTAwZt2gcKpzXtHfwQ0Y7AjXzACXLTWm+wVtp06zBL+0HsI8/zJM0xoIeU3mlar4P55Xi7qQM2UpUBWREAa+ODaJDm/YiLNAiCLPaTQWTtM1mYLiRfnX+oNfFeb8/rwjmTvJ8HiQ8pAvdDCKN+PyFYZlXbmBExnSstORRkbNPZbHdb5qHHLrQqXd6uNjbyvDLSrGgxVvTqGWW5hbzAaZaEGCcD6BElvxcLznuDbJD2Uh5AEvDMz8BW9Nbt7m+oRj8vUKNLT5SFbE92zV67X0sJm6Y9PxdSLMsnHruaqKXmeIOz3cIB3VBhr7WisjuwvyBostGud1AsXZdQ0rEk0sTf0rZmCgz9MBzbyPsN/bTdsbfdT5Je0HyxGuMDFsdwHv3Hri2aO9CybbYO7WcpPR73jFpwejuZyuvhZOLodUV5zMcOGJfURgsXt4eJ2Xq92Bmsu2OyPSKPLdRvI40UKKhQHuPAFyjOdpe0LYgUFl7DacPX7nGkypqgNC2J3epSVm2iMc5M6zqhlH+ozT5dfI/dyPnCQfhM4Tc28HAkWRezzbDeXp6heICK0wE97Y/hfK5xDttePiT4dcSPC75Hyc4W1ZK6WFbdVOofVW8P8uF9x78B2CESe5caWc2Lbv7uBl47EpjRiCXUdrzn7yiLnW30jtIC9auV67kzqbcTOPCeu3n/2Ztpp1erQ5Ts3Z64/KjVsj59Sn5lIe/djciDOMl8sAoUch6FIo2SE3UojdI4jjOBmcj8MB6IZJD/dToUzuJZEHDRC0Qe92KYZb0sjKNeBEk/zkWURzw/SYeulDk+yO8uTtGjOP0D5cloqBr7R+f/q08ntd836lP0vD5Fh/r05w17Icsp7WYoF03kJ8C3jk+M+3+hVn5RobjDNFoANfhpKhU+VanvzflZDek6ZvUNMnJqi7RDa7N/cqxE+nyzD2ppmho4XkPVzuK6zSHRxVHnQCVQdM/6mUtiv+iY24MKJ+k+nhjfgfsdeUfQXIwOAAA=&quot;"/>
    <we:property name="isFiltersActionButtonVisible" value="true"/>
    <we:property name="pageDisplayName" value="&quot;TS IPASS&quot;"/>
    <we:property name="pageName" value="&quot;ReportSection2975140ecbb67be1ecb7&quot;"/>
    <we:property name="reportEmbeddedTime" value="&quot;2023-10-01T07:53:36.453Z&quot;"/>
    <we:property name="reportName" value="&quot;Telangana Growth Analysis&quot;"/>
    <we:property name="reportState" value="&quot;CONNECTED&quot;"/>
    <we:property name="reportUrl" value="&quot;/groups/me/reports/3697597f-ee0b-439a-bd98-711fc25fe221/ReportSection2975140ecbb67be1ecb7?bookmarkGuid=df4bd7a6-af78-45fb-8861-cde6a7616d3d&amp;bookmarkUsage=1&amp;ctid=24e44192-3fa5-42bd-ad0d-50200c18f050&amp;fromEntryPoint=export&quot;"/>
  </we:properties>
  <we:bindings/>
  <we:snapshot xmlns:r="http://schemas.openxmlformats.org/officeDocument/2006/relationships" r:embed="rId1"/>
</we:webextension>
</file>

<file path=ppt/webextensions/webextension8.xml><?xml version="1.0" encoding="utf-8"?>
<we:webextension xmlns:we="http://schemas.microsoft.com/office/webextensions/webextension/2010/11" id="{1F9417EB-B4A0-4F40-969C-D26226F52FB2}">
  <we:reference id="wa200003233" version="2.0.0.3" store="en-US" storeType="OMEX"/>
  <we:alternateReferences>
    <we:reference id="WA200003233" version="2.0.0.3" store="" storeType="OMEX"/>
  </we:alternateReferences>
  <we:properties>
    <we:property name="backgroundColor" value="&quot;#FFFFFF&quot;"/>
    <we:property name="bookmark" value="&quot;H4sIAAAAAAAAA91W227bMAz9lUDPzuBbnctbm7ZYsWAImiLDMBSBbNGOWtsyZCVrFuTfR0l2c+llLYYCw14Mi6TJc0ia1IYwXlc5XX+lBZAhORPivqDyvuMRh5SHMt/106jfS0I3THoxiyI/CtFKVIqLsibDDVFUZqBmvF7SXDtE4Q8CvSCOvcCPXX/A+l4UJnFAbh1C83xCM22T0rwGh1Qga1HSnP8C6wJVSi5h6xB4qHIhqQ40VVSBDrZCczwjQO9TgDhoovgKppAoK72GSkjVnH3qR0mfpgEN3V6PxkEUaOy11Rrwf7bXQQ2wkSgV5SUC0LJnCaI85blqTOL1xUMlMRubNqmXRgku6w/8E9dzXTcM3EGPRQxhqXWlbUbINBOSJzRHoXWnvc1a5r5DLqUojN+mgNryolRcrfEwFvjpOXq5oXEO84Hbc0MWxF06OPG6Ycpot9/z427q9UNv4J0Ai3Qib0x0d4s1+rZAjMY9UmbcZnZDrsxTU4K6tvkzJvmyONLo01QsZQLXkO4OBugWCzuRAstuwH4HKlGGUWc0X5reQadjjqSRv6atxWiIfeiNjeWLet/ob7f4sN2zB+czxw9ksliPYQX5U7iP+qeqFu2MSm6bsWHzKuXHcqTYovNa0aKqDfmmZI/eyEE+CmyyhbHbQ0R0NTs7gVY3PNoEOmQhfo4koCEjQ88hCU0WwM53/7ktF2caXJ1gwCvzOhJFhVBqS2F3+sJL1Ls6UKqs6g2F/qsmfL41HHLNs4WB8EpbbLXh4VTTKrJ1/kvO/sucfaLbf9OOk1O2omUCesAc/hGnWSYho+3ffUjwfcRNi99M53xyOp0eU+LlCmpVQKk6vOwklt7lsmwmtnvcu+4e+MNZCB8FUS8E8fQv+hgkjBdzLJpCX6o+RtIqnsGiZ1rNyyxv9uRuMdnRTRIDY7SgUukFHd+BDjDc4HdCMpBnazMBzrlstyVukot/tCd06l9D+jE513vI3ihQf7d3TWjKv377yntn591um/95VzdSAF6s9ItYqrqiCUxoafdyZT1wsFeRh4qWDFjzLl8YG+bCZceGifYbPNjUnAYKAAA=&quot;"/>
    <we:property name="creatorSessionId" value="&quot;da993dfc-3b28-438f-8df4-23901bbb828f&quot;"/>
    <we:property name="creatorTenantId" value="&quot;24e44192-3fa5-42bd-ad0d-50200c18f050&quot;"/>
    <we:property name="creatorUserId" value="&quot;100320012F6270B1&quot;"/>
    <we:property name="datasetId" value="&quot;69760c91-0644-40d4-bc4d-5409b2de0e63&quot;"/>
    <we:property name="embedUrl" value="&quot;/reportEmbed?reportId=3697597f-ee0b-439a-bd98-711fc25fe221&amp;config=eyJjbHVzdGVyVXJsIjoiaHR0cHM6Ly9XQUJJLUlORElBLUNFTlRSQUwtQS1QUklNQVJZLXJlZGlyZWN0LmFuYWx5c2lzLndpbmRvd3MubmV0IiwiZW1iZWRGZWF0dXJlcyI6eyJ1c2FnZU1ldHJpY3NWTmV4dCI6dHJ1ZX19&amp;disableSensitivityBanner=true&quot;"/>
    <we:property name="initialStateBookmark" value="&quot;H4sIAAAAAAAAA91W227bMAz9lUDPzuBLmttbmqZY0bQNkiLDMBSBbNGJWtsyZCVrFuTfR0l2c+llLYYCw14Mi6TIc0SK1IYwXuQJXV/TFEiXnArxkFL5UPOIQ7JSdnNzedUbX86ue1cDFItccZEVpLshiso5qCkvljTRHlD4484hNElGdK5XMU0KcEgOshAZTfgvsMaoUnIJW4fAY54ISbXLiaIKtNsVmuMaY3tfAoxII8VXMIFIWekYciFVufap34zaNA5ow221aBg0gwbuKazWwPyzvQ5qgPVFpijPEICWQSsIQy/wQ9fvsLbXbERhoOUxT1RpEq4Hj7lE3pvqvM6NElzW7vgnrue6biNwOy3WZAhLrXNt00emcyF5RBMUWnfa27Ri7jvkXIrU+C1zoy0HmeJqjYuhwK1n6OWWhgnMOm7LbbAgrNPOiVdvxIzW2y0/rMdeu+F1vBNgTX2Qtya6u8UcfVsgRuMeKTNuT3ZDLsxXU4KisOdnTJJleqTRq4lYygjGEO8WBugWEzuSAtNuwH4HKlGGUac0WZoqQadDjqSRv6atxWjou743NJav6n2jv9vix1bPHpyvHDfIaLEewgqS53Cf9M9VFdopldwWY8nmTcpP6YixRGeFomleGPJlyp68kYPzSLHIFsZuDxHR2aztBFpd8qgO0CEL8bMvAQ0Z6XoOiWi0AHa2u8I2XZxpcEWEAS/Mb1+kOUIpLIXd6pJnqHd1oFhZ1TsS/VdF+HJpOGTM5wsD4Y2y2GrDw4alVWTr/Jec/dc5+0SX/6ZqJz22olkEusEc3ojefC5hTqvbfUjwY8RNid9OZnzUm0yOKfFsBYVKIVM1ntUiS+98mZUd2z2uXXcP/GEvhM+CqAeCeH6LPgcJ4+kMk6bQlyqOkVSKF7DonlbwbJ6Uc3I3mGzrJpGB0V9QqfQoDu9BB+hucJ+QDOTp2nSAMy6raYmTZPCP1oQ++reQfs6Z6zlkXxSov997JpTpX79/5H2w8u625X3e5Y2kgE8o/SOWqshpBCOa2bmcWw8c7FPkMacZA1b+y1fahn5VERMDy4Zjh3qnfQnuN+g7/oUQCgAA&quot;"/>
    <we:property name="isFiltersActionButtonVisible" value="true"/>
    <we:property name="pageDisplayName" value="&quot;TS IPASS-2&quot;"/>
    <we:property name="pageName" value="&quot;ReportSection2a26c8af3a4077ab3634&quot;"/>
    <we:property name="reportEmbeddedTime" value="&quot;2023-10-01T08:03:25.129Z&quot;"/>
    <we:property name="reportName" value="&quot;Telangana Growth Analysis&quot;"/>
    <we:property name="reportState" value="&quot;CONNECTED&quot;"/>
    <we:property name="reportUrl" value="&quot;/groups/me/reports/3697597f-ee0b-439a-bd98-711fc25fe221/ReportSection2a26c8af3a4077ab3634?bookmarkGuid=e8f65503-b51f-47bd-b75f-1d1913043ece&amp;bookmarkUsage=1&amp;ctid=24e44192-3fa5-42bd-ad0d-50200c18f050&amp;fromEntryPoint=export&quot;"/>
  </we:properties>
  <we:bindings/>
  <we:snapshot xmlns:r="http://schemas.openxmlformats.org/officeDocument/2006/relationships" r:embed="rId1"/>
</we:webextension>
</file>

<file path=ppt/webextensions/webextension9.xml><?xml version="1.0" encoding="utf-8"?>
<we:webextension xmlns:we="http://schemas.microsoft.com/office/webextensions/webextension/2010/11" id="{2E28CBDE-BFEA-4587-A63C-E0C892578074}">
  <we:reference id="wa200003233" version="2.0.0.3" store="en-US" storeType="OMEX"/>
  <we:alternateReferences>
    <we:reference id="WA200003233" version="2.0.0.3" store="" storeType="OMEX"/>
  </we:alternateReferences>
  <we:properties>
    <we:property name="backgroundColor" value="&quot;#FFFFFF&quot;"/>
    <we:property name="bookmark" value="&quot;H4sIAAAAAAAAA9VW62vbMBD/V4K+7IsZfjW2863NUiiMEZrSfRgl6HFO1dqWkeQsWcj/vpOc0AdN223d6DAY3el097uH7rQhQpq2ousvtAYyIidK3dZU3w4iEpDmIS9mISvCozxMU4af4MAylFKtlaoxZLQhluoF2EtpOlo5hcj8dhUQWlVTunBUSSsDAWlBG9XQSv6AXhi3rO5gGxBYtZXS1KmcWWrBqV2iONIIJfqYoEXKrVzCDLjtuefQKm13dBlSUQyTIgUoIB4WWZzkeMb0ux7my/IoVMrKol23ZOvJqtXoy2YfklO/iaGIyoRnSUJ5FkKcxClDU3bdOpkxol8oLTmtkNmrc9ou997EATnVqvZ6d+EvUXLSWGnXjkA/5xezuZwez2a4ceH1hluM6Ndr0OAPjlUjZB+HDTnzfwcWjOm99SJVVz/acdRMdZrDOZR3hIewxTRMtcIkeRguckojF+1e0qrzWUW1nyU6hL45lxwbRT+cA60GE+MSF5w1ojNWS+RMsXrMgDZicHYxOOlkJWSzMB+czqst/vq834P2KsgHAnUIfkCu1fexBsQmyCjaBo+ymQ9jLnJWFLlIgIfsKCyKu2weiyVtOJ78i1Cbrmag56qcQ423YA0Y6pdxZ6JIEDpLIabDlA0jFiX/A+6ICZHkWVkcQSYiGg7z6ODt+RPoQtZzbHJYidyax9D3G0/gdVW59N0J75ilstl1gzgP4zgWJWQ8ztKMD4vYdymDNV3t+pnvWn7VX1piYWWZWrl2yW7AARltts5mKbKCijjJwjgRKeVFOIwOt593EpzQJfOlAjteLDQs6L43Tf519Z12zW5AhM/hf7tY/k4belUk3xCGbJZgbA2NHchmwJ8C5Or+2VpmVI+vqbYPixkJLUCfrH2hfpJ6P55xzE3eb2G4qda/J/Dkzb1Hwq4u1q8fob98qdzs803gLoykBnxCuYXqrGkphylt+knf9jokeDmsEJynLmN+7V8WT0xk/+Ai3oy39hM+8/+Q8AkAAA==&quot;"/>
    <we:property name="creatorSessionId" value="&quot;f822234d-d2e9-4721-89a1-445024dc6a94&quot;"/>
    <we:property name="creatorTenantId" value="&quot;24e44192-3fa5-42bd-ad0d-50200c18f050&quot;"/>
    <we:property name="creatorUserId" value="&quot;100320012F6270B1&quot;"/>
    <we:property name="datasetId" value="&quot;69760c91-0644-40d4-bc4d-5409b2de0e63&quot;"/>
    <we:property name="embedUrl" value="&quot;/reportEmbed?reportId=3697597f-ee0b-439a-bd98-711fc25fe221&amp;config=eyJjbHVzdGVyVXJsIjoiaHR0cHM6Ly9XQUJJLUlORElBLUNFTlRSQUwtQS1QUklNQVJZLXJlZGlyZWN0LmFuYWx5c2lzLndpbmRvd3MubmV0IiwiZW1iZWRGZWF0dXJlcyI6eyJ1c2FnZU1ldHJpY3NWTmV4dCI6dHJ1ZX19&amp;disableSensitivityBanner=true&quot;"/>
    <we:property name="initialStateBookmark" value="&quot;H4sIAAAAAAAAA9VW3U/bMBD/Vyq/7CWa8lHy0bfSFQkxoGoRe5hQ5cSXYkjsyHG6dlX/952dVDBEodvYxF4s3/l897sP33lDGK+rgq4vaAlkQI6lvC+puu95xCGi411enp0Pp2fzi+H5GNmy0lyKmgw2RFO1AH3N64YWRgMyv944hBbFhC4MldOiBodUoGopaMG/QyuMR1o1sHUIrKpCKmpUzjTVYNQuURxptO19DNAizTRfwgwy3XKnUEmlOzp3KUvCIOkDJOCHSeQHMd6p21ML83V5FMp5odGu2abr8apS6MtmF4MTe3gUu14eZFEQ0CxywQ/8foqm9LoyMiNEv5CKZ7RAZqvOaLveeeM75ETJ0urt4p2j5FhorteGQD/nV7M5nwxnMzy4snrdLUb0yy0osBdHUjDexmFDTu1qwEJdt95akaIpn5wYaiYblcEU8gfCQthiGiZKYpIsDBM5qZCLdq9p0disotrPHB1C34xLho2iH6ZAi964NolzTgVraq04ciZYQnWPCtY7veodN7xgXCzqD0bnzRaXNu+PoB0EeU+g9sF3yK38NlKA2BgZeFvnSTbj0M9YnCZJzALI3PTITZKHbA7ZkooMb/5FqKIpU1Bzmc+hxFewBgz167gjlgQIPe2DT8N+GnqpF/wPuL2UsSCO8uQIIuZRN4y9va/nT6AzXs6xq2ElZrp+Cn138AxeU5VL253wjWnKRdcN/Nj1fZ/lEGV+1I+yMPFtl6qxpouun9muZXftoyUaVjqVK9Mu0zswQAabrbGZsyihzA8i1w9Yn2aJG3r72887CY5rkvlagQ0XCwULuutN439dfSeN6AaE+xL+t4vl77ShgyL5hjC4WEKtSxC6x0Uvew6QqfsXazmlanRLlf65mJFQDNTx2hbqJ6524xnH3Pj9FoaZau1/Am/ePfokdHWxPnyE/vKjMrPPNoGHMJIS8AtlNrLRdUUzmFDRTvqq1cHBymGF4Dw1GbN7+7N4ZiKbXxWxNjCFPC3gQPkO3A+0e46gEAoAAA==&quot;"/>
    <we:property name="isFiltersActionButtonVisible" value="true"/>
    <we:property name="pageDisplayName" value="&quot;Secondary Research&quot;"/>
    <we:property name="pageName" value="&quot;ReportSectionf0ad96394ee9e2697238&quot;"/>
    <we:property name="reportEmbeddedTime" value="&quot;2023-10-01T08:52:47.790Z&quot;"/>
    <we:property name="reportName" value="&quot;Telangana Growth Analysis&quot;"/>
    <we:property name="reportState" value="&quot;CONNECTED&quot;"/>
    <we:property name="reportUrl" value="&quot;/groups/me/reports/3697597f-ee0b-439a-bd98-711fc25fe221/ReportSectionf0ad96394ee9e2697238?bookmarkGuid=21f7cf01-8da6-4046-9f11-549c4eededae&amp;bookmarkUsage=1&amp;ctid=24e44192-3fa5-42bd-ad0d-50200c18f050&amp;fromEntryPoint=export&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748</TotalTime>
  <Words>1718</Words>
  <Application>Microsoft Office PowerPoint</Application>
  <PresentationFormat>Custom</PresentationFormat>
  <Paragraphs>210</Paragraphs>
  <Slides>25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Times New Roman</vt:lpstr>
      <vt:lpstr>Archivo Black</vt:lpstr>
      <vt:lpstr>Arial</vt:lpstr>
      <vt:lpstr>Calibri</vt:lpstr>
      <vt:lpstr>Montserrat Classic Bold</vt:lpstr>
      <vt:lpstr>Montserrat Light</vt:lpstr>
      <vt:lpstr>Office Theme</vt:lpstr>
      <vt:lpstr>PowerPoint Presentation</vt:lpstr>
      <vt:lpstr>PowerPoint Presentation</vt:lpstr>
      <vt:lpstr>PowerPoint Presentation</vt:lpstr>
      <vt:lpstr>PowerPoint Presentation</vt:lpstr>
      <vt:lpstr>PowerPoint Presentation</vt:lpstr>
      <vt:lpstr>AIMS GRID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DATTA</dc:creator>
  <cp:lastModifiedBy>Lucky Datta</cp:lastModifiedBy>
  <cp:revision>17</cp:revision>
  <dcterms:created xsi:type="dcterms:W3CDTF">2006-08-16T00:00:00Z</dcterms:created>
  <dcterms:modified xsi:type="dcterms:W3CDTF">2023-10-01T14:27:55Z</dcterms:modified>
  <dc:identifier>DAFv7Uvko0U</dc:identifier>
</cp:coreProperties>
</file>